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6" r:id="rId2"/>
  </p:sldMasterIdLst>
  <p:notesMasterIdLst>
    <p:notesMasterId r:id="rId23"/>
  </p:notesMasterIdLst>
  <p:handoutMasterIdLst>
    <p:handoutMasterId r:id="rId24"/>
  </p:handoutMasterIdLst>
  <p:sldIdLst>
    <p:sldId id="259" r:id="rId3"/>
    <p:sldId id="306" r:id="rId4"/>
    <p:sldId id="266" r:id="rId5"/>
    <p:sldId id="1724" r:id="rId6"/>
    <p:sldId id="1726" r:id="rId7"/>
    <p:sldId id="1739" r:id="rId8"/>
    <p:sldId id="1725" r:id="rId9"/>
    <p:sldId id="1727" r:id="rId10"/>
    <p:sldId id="1728" r:id="rId11"/>
    <p:sldId id="1729" r:id="rId12"/>
    <p:sldId id="1730" r:id="rId13"/>
    <p:sldId id="1731" r:id="rId14"/>
    <p:sldId id="1732" r:id="rId15"/>
    <p:sldId id="1735" r:id="rId16"/>
    <p:sldId id="1736" r:id="rId17"/>
    <p:sldId id="1733" r:id="rId18"/>
    <p:sldId id="1734" r:id="rId19"/>
    <p:sldId id="1737" r:id="rId20"/>
    <p:sldId id="1738" r:id="rId21"/>
    <p:sldId id="1740" r:id="rId22"/>
  </p:sldIdLst>
  <p:sldSz cx="12192000" cy="6858000"/>
  <p:notesSz cx="6858000" cy="9144000"/>
  <p:custDataLst>
    <p:tags r:id="rId2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封面" id="{C684DC81-D2C3-44A6-8941-05B53D2E0557}">
          <p14:sldIdLst>
            <p14:sldId id="259"/>
            <p14:sldId id="306"/>
          </p14:sldIdLst>
        </p14:section>
        <p14:section name="目录与章节过渡" id="{847108E3-22F3-4CD9-A82A-834291DC17F4}">
          <p14:sldIdLst/>
        </p14:section>
        <p14:section name="内容页" id="{EB11151C-0E14-47B0-8218-1431BF894351}">
          <p14:sldIdLst>
            <p14:sldId id="266"/>
            <p14:sldId id="1724"/>
            <p14:sldId id="1726"/>
            <p14:sldId id="1739"/>
            <p14:sldId id="1725"/>
            <p14:sldId id="1727"/>
            <p14:sldId id="1728"/>
            <p14:sldId id="1729"/>
            <p14:sldId id="1730"/>
            <p14:sldId id="1731"/>
            <p14:sldId id="1732"/>
            <p14:sldId id="1735"/>
            <p14:sldId id="1736"/>
            <p14:sldId id="1733"/>
            <p14:sldId id="1734"/>
            <p14:sldId id="1737"/>
            <p14:sldId id="1738"/>
            <p14:sldId id="1740"/>
          </p14:sldIdLst>
        </p14:section>
        <p14:section name="封底" id="{843E591D-6EE2-4691-951C-C0C689F22170}">
          <p14:sldIdLst/>
        </p14:section>
        <p14:section name="配色与字体" id="{3D97B63B-D70E-4F27-8A27-3FF98FBB7258}">
          <p14:sldIdLst/>
        </p14:section>
        <p14:section name="图标" id="{256EF24B-5FA9-4838-AFAB-30B46CBE188B}">
          <p14:sldIdLst/>
        </p14:section>
      </p14:sectionLst>
    </p:ext>
    <p:ext uri="{EFAFB233-063F-42B5-8137-9DF3F51BA10A}">
      <p15:sldGuideLst xmlns:p15="http://schemas.microsoft.com/office/powerpoint/2012/main">
        <p15:guide id="4" pos="3863" userDrawn="1">
          <p15:clr>
            <a:srgbClr val="A4A3A4"/>
          </p15:clr>
        </p15:guide>
        <p15:guide id="5" orient="horz" pos="1003" userDrawn="1">
          <p15:clr>
            <a:srgbClr val="A4A3A4"/>
          </p15:clr>
        </p15:guide>
        <p15:guide id="6" orient="horz" pos="1502" userDrawn="1">
          <p15:clr>
            <a:srgbClr val="A4A3A4"/>
          </p15:clr>
        </p15:guide>
        <p15:guide id="7" orient="horz" pos="3113" userDrawn="1">
          <p15:clr>
            <a:srgbClr val="A4A3A4"/>
          </p15:clr>
        </p15:guide>
        <p15:guide id="8" pos="2128" userDrawn="1">
          <p15:clr>
            <a:srgbClr val="A4A3A4"/>
          </p15:clr>
        </p15:guide>
        <p15:guide id="9" pos="4067" userDrawn="1">
          <p15:clr>
            <a:srgbClr val="A4A3A4"/>
          </p15:clr>
        </p15:guide>
        <p15:guide id="10" pos="5972" userDrawn="1">
          <p15:clr>
            <a:srgbClr val="A4A3A4"/>
          </p15:clr>
        </p15:guide>
        <p15:guide id="11" pos="5292" userDrawn="1">
          <p15:clr>
            <a:srgbClr val="A4A3A4"/>
          </p15:clr>
        </p15:guide>
        <p15:guide id="12" pos="227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BDB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885" autoAdjust="0"/>
    <p:restoredTop sz="94289" autoAdjust="0"/>
  </p:normalViewPr>
  <p:slideViewPr>
    <p:cSldViewPr snapToGrid="0" showGuides="1">
      <p:cViewPr varScale="1">
        <p:scale>
          <a:sx n="116" d="100"/>
          <a:sy n="116" d="100"/>
        </p:scale>
        <p:origin x="91" y="130"/>
      </p:cViewPr>
      <p:guideLst>
        <p:guide pos="3863"/>
        <p:guide orient="horz" pos="1003"/>
        <p:guide orient="horz" pos="1502"/>
        <p:guide orient="horz" pos="3113"/>
        <p:guide pos="2128"/>
        <p:guide pos="4067"/>
        <p:guide pos="5972"/>
        <p:guide pos="5292"/>
        <p:guide pos="2275"/>
      </p:guideLst>
    </p:cSldViewPr>
  </p:slideViewPr>
  <p:outlineViewPr>
    <p:cViewPr>
      <p:scale>
        <a:sx n="33" d="100"/>
        <a:sy n="33" d="100"/>
      </p:scale>
      <p:origin x="0" y="-8496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5592"/>
    </p:cViewPr>
  </p:sorterViewPr>
  <p:notesViewPr>
    <p:cSldViewPr snapToGrid="0" showGuides="1">
      <p:cViewPr varScale="1">
        <p:scale>
          <a:sx n="85" d="100"/>
          <a:sy n="85" d="100"/>
        </p:scale>
        <p:origin x="380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gs" Target="tags/tag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10" Type="http://schemas.openxmlformats.org/officeDocument/2006/relationships/image" Target="../media/image30.svg"/><Relationship Id="rId4" Type="http://schemas.openxmlformats.org/officeDocument/2006/relationships/image" Target="../media/image24.svg"/><Relationship Id="rId9" Type="http://schemas.openxmlformats.org/officeDocument/2006/relationships/image" Target="../media/image29.pn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svg"/><Relationship Id="rId1" Type="http://schemas.openxmlformats.org/officeDocument/2006/relationships/image" Target="../media/image31.png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10" Type="http://schemas.openxmlformats.org/officeDocument/2006/relationships/image" Target="../media/image40.svg"/><Relationship Id="rId4" Type="http://schemas.openxmlformats.org/officeDocument/2006/relationships/image" Target="../media/image34.svg"/><Relationship Id="rId9" Type="http://schemas.openxmlformats.org/officeDocument/2006/relationships/image" Target="../media/image39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10" Type="http://schemas.openxmlformats.org/officeDocument/2006/relationships/image" Target="../media/image30.svg"/><Relationship Id="rId4" Type="http://schemas.openxmlformats.org/officeDocument/2006/relationships/image" Target="../media/image24.svg"/><Relationship Id="rId9" Type="http://schemas.openxmlformats.org/officeDocument/2006/relationships/image" Target="../media/image29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svg"/><Relationship Id="rId1" Type="http://schemas.openxmlformats.org/officeDocument/2006/relationships/image" Target="../media/image31.png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10" Type="http://schemas.openxmlformats.org/officeDocument/2006/relationships/image" Target="../media/image40.svg"/><Relationship Id="rId4" Type="http://schemas.openxmlformats.org/officeDocument/2006/relationships/image" Target="../media/image34.svg"/><Relationship Id="rId9" Type="http://schemas.openxmlformats.org/officeDocument/2006/relationships/image" Target="../media/image39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8CB00F5-94E1-472B-8181-2D47DF6D53C7}" type="doc">
      <dgm:prSet loTypeId="urn:microsoft.com/office/officeart/2009/layout/CirclePictureHierarchy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77487A2B-E642-4D2F-99A5-308C35463815}">
      <dgm:prSet phldrT="[Text]"/>
      <dgm:spPr/>
      <dgm:t>
        <a:bodyPr/>
        <a:lstStyle/>
        <a:p>
          <a:r>
            <a:rPr lang="en-US" altLang="zh-CN" dirty="0" err="1"/>
            <a:t>a+b+c</a:t>
          </a:r>
          <a:endParaRPr lang="zh-CN" altLang="en-US" dirty="0"/>
        </a:p>
      </dgm:t>
    </dgm:pt>
    <dgm:pt modelId="{3CBCE099-AC95-4C21-A61C-EF025695A8C1}" type="parTrans" cxnId="{AD02BB39-87FA-4F9C-BFEF-DD735DA41839}">
      <dgm:prSet/>
      <dgm:spPr/>
      <dgm:t>
        <a:bodyPr/>
        <a:lstStyle/>
        <a:p>
          <a:endParaRPr lang="zh-CN" altLang="en-US"/>
        </a:p>
      </dgm:t>
    </dgm:pt>
    <dgm:pt modelId="{0F9F6ADE-F7ED-4D66-BEA7-9B03CDC47FBA}" type="sibTrans" cxnId="{AD02BB39-87FA-4F9C-BFEF-DD735DA41839}">
      <dgm:prSet/>
      <dgm:spPr/>
      <dgm:t>
        <a:bodyPr/>
        <a:lstStyle/>
        <a:p>
          <a:endParaRPr lang="zh-CN" altLang="en-US"/>
        </a:p>
      </dgm:t>
    </dgm:pt>
    <dgm:pt modelId="{EE71C8DF-2DC8-4B6F-9FCC-8589C429F57B}">
      <dgm:prSet phldrT="[Text]"/>
      <dgm:spPr/>
      <dgm:t>
        <a:bodyPr/>
        <a:lstStyle/>
        <a:p>
          <a:r>
            <a:rPr lang="en-US" altLang="zh-CN" dirty="0" err="1"/>
            <a:t>a+b</a:t>
          </a:r>
          <a:endParaRPr lang="zh-CN" altLang="en-US" dirty="0"/>
        </a:p>
      </dgm:t>
    </dgm:pt>
    <dgm:pt modelId="{1F80485E-B294-4A8A-A014-4EAD01004938}" type="parTrans" cxnId="{CA5C6670-5965-4E1D-A28B-B3BBE96D1E58}">
      <dgm:prSet/>
      <dgm:spPr/>
      <dgm:t>
        <a:bodyPr/>
        <a:lstStyle/>
        <a:p>
          <a:endParaRPr lang="zh-CN" altLang="en-US"/>
        </a:p>
      </dgm:t>
    </dgm:pt>
    <dgm:pt modelId="{0946E77B-3280-43AA-99E6-D993C19568DD}" type="sibTrans" cxnId="{CA5C6670-5965-4E1D-A28B-B3BBE96D1E58}">
      <dgm:prSet/>
      <dgm:spPr/>
      <dgm:t>
        <a:bodyPr/>
        <a:lstStyle/>
        <a:p>
          <a:endParaRPr lang="zh-CN" altLang="en-US"/>
        </a:p>
      </dgm:t>
    </dgm:pt>
    <dgm:pt modelId="{E768CC27-8A1B-40C8-9657-A4BBD4028E5D}">
      <dgm:prSet phldrT="[Text]"/>
      <dgm:spPr/>
      <dgm:t>
        <a:bodyPr/>
        <a:lstStyle/>
        <a:p>
          <a:r>
            <a:rPr lang="en-US" altLang="zh-CN" dirty="0"/>
            <a:t>a</a:t>
          </a:r>
          <a:endParaRPr lang="zh-CN" altLang="en-US" dirty="0"/>
        </a:p>
      </dgm:t>
    </dgm:pt>
    <dgm:pt modelId="{99A7652D-87E5-4959-9CFC-BC9C10187D1F}" type="parTrans" cxnId="{BE31C83E-F9D0-44B8-B61B-39E96E018B3D}">
      <dgm:prSet/>
      <dgm:spPr/>
      <dgm:t>
        <a:bodyPr/>
        <a:lstStyle/>
        <a:p>
          <a:endParaRPr lang="zh-CN" altLang="en-US"/>
        </a:p>
      </dgm:t>
    </dgm:pt>
    <dgm:pt modelId="{805BDC9A-CC39-423E-8DC8-65E08CBD05AD}" type="sibTrans" cxnId="{BE31C83E-F9D0-44B8-B61B-39E96E018B3D}">
      <dgm:prSet/>
      <dgm:spPr/>
      <dgm:t>
        <a:bodyPr/>
        <a:lstStyle/>
        <a:p>
          <a:endParaRPr lang="zh-CN" altLang="en-US"/>
        </a:p>
      </dgm:t>
    </dgm:pt>
    <dgm:pt modelId="{36CDEB54-F1F7-4A11-BA36-DD5FB81BB254}">
      <dgm:prSet phldrT="[Text]"/>
      <dgm:spPr/>
      <dgm:t>
        <a:bodyPr/>
        <a:lstStyle/>
        <a:p>
          <a:r>
            <a:rPr lang="en-US" altLang="zh-CN" dirty="0"/>
            <a:t>b</a:t>
          </a:r>
          <a:endParaRPr lang="zh-CN" altLang="en-US" dirty="0"/>
        </a:p>
      </dgm:t>
    </dgm:pt>
    <dgm:pt modelId="{475858F7-2159-4A54-BB26-D89FB2515893}" type="parTrans" cxnId="{C28784C1-1299-4DA1-8860-871F6CCC53C8}">
      <dgm:prSet/>
      <dgm:spPr/>
      <dgm:t>
        <a:bodyPr/>
        <a:lstStyle/>
        <a:p>
          <a:endParaRPr lang="zh-CN" altLang="en-US"/>
        </a:p>
      </dgm:t>
    </dgm:pt>
    <dgm:pt modelId="{115B15B3-054B-4E96-8480-465B99B54101}" type="sibTrans" cxnId="{C28784C1-1299-4DA1-8860-871F6CCC53C8}">
      <dgm:prSet/>
      <dgm:spPr/>
      <dgm:t>
        <a:bodyPr/>
        <a:lstStyle/>
        <a:p>
          <a:endParaRPr lang="zh-CN" altLang="en-US"/>
        </a:p>
      </dgm:t>
    </dgm:pt>
    <dgm:pt modelId="{DC9EF1AB-010F-4D99-A3CF-D4AD5554968D}">
      <dgm:prSet phldrT="[Text]"/>
      <dgm:spPr/>
      <dgm:t>
        <a:bodyPr/>
        <a:lstStyle/>
        <a:p>
          <a:r>
            <a:rPr lang="en-US" altLang="zh-CN" dirty="0"/>
            <a:t>c</a:t>
          </a:r>
          <a:endParaRPr lang="zh-CN" altLang="en-US" dirty="0"/>
        </a:p>
      </dgm:t>
    </dgm:pt>
    <dgm:pt modelId="{A7E9BAD3-6541-4E31-A480-26EA5B22EE70}" type="parTrans" cxnId="{2AC7FF6B-34D4-435E-AC6B-050071C8E0C6}">
      <dgm:prSet/>
      <dgm:spPr/>
      <dgm:t>
        <a:bodyPr/>
        <a:lstStyle/>
        <a:p>
          <a:endParaRPr lang="zh-CN" altLang="en-US"/>
        </a:p>
      </dgm:t>
    </dgm:pt>
    <dgm:pt modelId="{B7964928-BC38-48F7-AE64-436A11B56D2E}" type="sibTrans" cxnId="{2AC7FF6B-34D4-435E-AC6B-050071C8E0C6}">
      <dgm:prSet/>
      <dgm:spPr/>
      <dgm:t>
        <a:bodyPr/>
        <a:lstStyle/>
        <a:p>
          <a:endParaRPr lang="zh-CN" altLang="en-US"/>
        </a:p>
      </dgm:t>
    </dgm:pt>
    <dgm:pt modelId="{16A3E64E-F5C4-43A3-84C8-B7DA46DD6497}" type="pres">
      <dgm:prSet presAssocID="{08CB00F5-94E1-472B-8181-2D47DF6D53C7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C2BF790D-6259-4979-AEBF-0C386A58F157}" type="pres">
      <dgm:prSet presAssocID="{77487A2B-E642-4D2F-99A5-308C35463815}" presName="hierRoot1" presStyleCnt="0"/>
      <dgm:spPr/>
    </dgm:pt>
    <dgm:pt modelId="{7BEDEF62-7240-461F-B4ED-A7281F04DD4E}" type="pres">
      <dgm:prSet presAssocID="{77487A2B-E642-4D2F-99A5-308C35463815}" presName="composite" presStyleCnt="0"/>
      <dgm:spPr/>
    </dgm:pt>
    <dgm:pt modelId="{22B4B654-1816-441E-A51F-EE47CAFD3CD5}" type="pres">
      <dgm:prSet presAssocID="{77487A2B-E642-4D2F-99A5-308C35463815}" presName="image" presStyleLbl="node0" presStyleIdx="0" presStyleCnt="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dge 1 outline"/>
        </a:ext>
      </dgm:extLst>
    </dgm:pt>
    <dgm:pt modelId="{72C98898-4AD3-4A2A-A2CC-18B33C32A3C5}" type="pres">
      <dgm:prSet presAssocID="{77487A2B-E642-4D2F-99A5-308C35463815}" presName="text" presStyleLbl="revTx" presStyleIdx="0" presStyleCnt="5">
        <dgm:presLayoutVars>
          <dgm:chPref val="3"/>
        </dgm:presLayoutVars>
      </dgm:prSet>
      <dgm:spPr/>
    </dgm:pt>
    <dgm:pt modelId="{DC1B024D-F6D9-485B-BE20-6110F5F34EA3}" type="pres">
      <dgm:prSet presAssocID="{77487A2B-E642-4D2F-99A5-308C35463815}" presName="hierChild2" presStyleCnt="0"/>
      <dgm:spPr/>
    </dgm:pt>
    <dgm:pt modelId="{9AA1B82D-3B52-426F-ABC2-0AB81BDDF30E}" type="pres">
      <dgm:prSet presAssocID="{1F80485E-B294-4A8A-A014-4EAD01004938}" presName="Name10" presStyleLbl="parChTrans1D2" presStyleIdx="0" presStyleCnt="2"/>
      <dgm:spPr/>
    </dgm:pt>
    <dgm:pt modelId="{31FE78F4-8D03-4D9A-96DA-523DE8A3DF2A}" type="pres">
      <dgm:prSet presAssocID="{EE71C8DF-2DC8-4B6F-9FCC-8589C429F57B}" presName="hierRoot2" presStyleCnt="0"/>
      <dgm:spPr/>
    </dgm:pt>
    <dgm:pt modelId="{6EC4E845-1D6A-4D87-8A7F-EA5A84A82193}" type="pres">
      <dgm:prSet presAssocID="{EE71C8DF-2DC8-4B6F-9FCC-8589C429F57B}" presName="composite2" presStyleCnt="0"/>
      <dgm:spPr/>
    </dgm:pt>
    <dgm:pt modelId="{14A2D46A-06CA-4B7A-A069-DDB34527E900}" type="pres">
      <dgm:prSet presAssocID="{EE71C8DF-2DC8-4B6F-9FCC-8589C429F57B}" presName="image2" presStyleLbl="node2" presStyleIdx="0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dge outline"/>
        </a:ext>
      </dgm:extLst>
    </dgm:pt>
    <dgm:pt modelId="{FBB9CF45-8C83-4F2C-9DE2-FC77308050F1}" type="pres">
      <dgm:prSet presAssocID="{EE71C8DF-2DC8-4B6F-9FCC-8589C429F57B}" presName="text2" presStyleLbl="revTx" presStyleIdx="1" presStyleCnt="5">
        <dgm:presLayoutVars>
          <dgm:chPref val="3"/>
        </dgm:presLayoutVars>
      </dgm:prSet>
      <dgm:spPr/>
    </dgm:pt>
    <dgm:pt modelId="{4C36B3F2-2C71-4242-8638-EE35E4866B9B}" type="pres">
      <dgm:prSet presAssocID="{EE71C8DF-2DC8-4B6F-9FCC-8589C429F57B}" presName="hierChild3" presStyleCnt="0"/>
      <dgm:spPr/>
    </dgm:pt>
    <dgm:pt modelId="{4D297DED-AD50-42EC-BF67-B1FAC5E8D4A0}" type="pres">
      <dgm:prSet presAssocID="{99A7652D-87E5-4959-9CFC-BC9C10187D1F}" presName="Name17" presStyleLbl="parChTrans1D3" presStyleIdx="0" presStyleCnt="2"/>
      <dgm:spPr/>
    </dgm:pt>
    <dgm:pt modelId="{A25EC1A6-448C-4054-ADEA-C648D1B6E8EA}" type="pres">
      <dgm:prSet presAssocID="{E768CC27-8A1B-40C8-9657-A4BBD4028E5D}" presName="hierRoot3" presStyleCnt="0"/>
      <dgm:spPr/>
    </dgm:pt>
    <dgm:pt modelId="{85C77EBE-7D35-4F1F-8176-B4BFA81C27D5}" type="pres">
      <dgm:prSet presAssocID="{E768CC27-8A1B-40C8-9657-A4BBD4028E5D}" presName="composite3" presStyleCnt="0"/>
      <dgm:spPr/>
    </dgm:pt>
    <dgm:pt modelId="{7E0EF74C-A1AB-454E-BC7E-BAE0AA7FBF1D}" type="pres">
      <dgm:prSet presAssocID="{E768CC27-8A1B-40C8-9657-A4BBD4028E5D}" presName="image3" presStyleLbl="node3" presStyleIdx="0" presStyleCnt="2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dge 4 outline"/>
        </a:ext>
      </dgm:extLst>
    </dgm:pt>
    <dgm:pt modelId="{88FF6C56-1959-4321-85C5-E8249CFA1170}" type="pres">
      <dgm:prSet presAssocID="{E768CC27-8A1B-40C8-9657-A4BBD4028E5D}" presName="text3" presStyleLbl="revTx" presStyleIdx="2" presStyleCnt="5">
        <dgm:presLayoutVars>
          <dgm:chPref val="3"/>
        </dgm:presLayoutVars>
      </dgm:prSet>
      <dgm:spPr/>
    </dgm:pt>
    <dgm:pt modelId="{B87833C5-B866-41E3-8C03-7867DF8C957E}" type="pres">
      <dgm:prSet presAssocID="{E768CC27-8A1B-40C8-9657-A4BBD4028E5D}" presName="hierChild4" presStyleCnt="0"/>
      <dgm:spPr/>
    </dgm:pt>
    <dgm:pt modelId="{AB636E2B-B250-4578-AE09-E1B907FDC608}" type="pres">
      <dgm:prSet presAssocID="{475858F7-2159-4A54-BB26-D89FB2515893}" presName="Name17" presStyleLbl="parChTrans1D3" presStyleIdx="1" presStyleCnt="2"/>
      <dgm:spPr/>
    </dgm:pt>
    <dgm:pt modelId="{CE259E1E-6B1A-402B-BA53-233C159B13F0}" type="pres">
      <dgm:prSet presAssocID="{36CDEB54-F1F7-4A11-BA36-DD5FB81BB254}" presName="hierRoot3" presStyleCnt="0"/>
      <dgm:spPr/>
    </dgm:pt>
    <dgm:pt modelId="{FDDC1DBC-5012-4DD2-AA69-1E8A812CD9FE}" type="pres">
      <dgm:prSet presAssocID="{36CDEB54-F1F7-4A11-BA36-DD5FB81BB254}" presName="composite3" presStyleCnt="0"/>
      <dgm:spPr/>
    </dgm:pt>
    <dgm:pt modelId="{BEB54E48-5BC9-407A-97BA-6FA2BFF9F9CE}" type="pres">
      <dgm:prSet presAssocID="{36CDEB54-F1F7-4A11-BA36-DD5FB81BB254}" presName="image3" presStyleLbl="node3" presStyleIdx="1" presStyleCnt="2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dge 5 outline"/>
        </a:ext>
      </dgm:extLst>
    </dgm:pt>
    <dgm:pt modelId="{EBE0A3A5-9FF5-48B1-8F10-45E3097A51EB}" type="pres">
      <dgm:prSet presAssocID="{36CDEB54-F1F7-4A11-BA36-DD5FB81BB254}" presName="text3" presStyleLbl="revTx" presStyleIdx="3" presStyleCnt="5">
        <dgm:presLayoutVars>
          <dgm:chPref val="3"/>
        </dgm:presLayoutVars>
      </dgm:prSet>
      <dgm:spPr/>
    </dgm:pt>
    <dgm:pt modelId="{133498A8-F62C-4544-98B3-53500CF82A67}" type="pres">
      <dgm:prSet presAssocID="{36CDEB54-F1F7-4A11-BA36-DD5FB81BB254}" presName="hierChild4" presStyleCnt="0"/>
      <dgm:spPr/>
    </dgm:pt>
    <dgm:pt modelId="{6C732B91-BA1E-4F8D-9451-15A83AE91824}" type="pres">
      <dgm:prSet presAssocID="{A7E9BAD3-6541-4E31-A480-26EA5B22EE70}" presName="Name10" presStyleLbl="parChTrans1D2" presStyleIdx="1" presStyleCnt="2"/>
      <dgm:spPr/>
    </dgm:pt>
    <dgm:pt modelId="{B0671D49-1F46-4C96-97EE-3823A9ACCDA9}" type="pres">
      <dgm:prSet presAssocID="{DC9EF1AB-010F-4D99-A3CF-D4AD5554968D}" presName="hierRoot2" presStyleCnt="0"/>
      <dgm:spPr/>
    </dgm:pt>
    <dgm:pt modelId="{D092D088-9C79-48B3-BCEB-18EC2E0A788C}" type="pres">
      <dgm:prSet presAssocID="{DC9EF1AB-010F-4D99-A3CF-D4AD5554968D}" presName="composite2" presStyleCnt="0"/>
      <dgm:spPr/>
    </dgm:pt>
    <dgm:pt modelId="{10203671-1B63-4985-93BC-4474019D31CE}" type="pres">
      <dgm:prSet presAssocID="{DC9EF1AB-010F-4D99-A3CF-D4AD5554968D}" presName="image2" presStyleLbl="node2" presStyleIdx="1" presStyleCnt="2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dge 3 outline"/>
        </a:ext>
      </dgm:extLst>
    </dgm:pt>
    <dgm:pt modelId="{ACF54678-81C4-47A3-A735-91FBFD7F8615}" type="pres">
      <dgm:prSet presAssocID="{DC9EF1AB-010F-4D99-A3CF-D4AD5554968D}" presName="text2" presStyleLbl="revTx" presStyleIdx="4" presStyleCnt="5">
        <dgm:presLayoutVars>
          <dgm:chPref val="3"/>
        </dgm:presLayoutVars>
      </dgm:prSet>
      <dgm:spPr/>
    </dgm:pt>
    <dgm:pt modelId="{7B8DA411-E9D5-4D44-890D-961695C3B5C5}" type="pres">
      <dgm:prSet presAssocID="{DC9EF1AB-010F-4D99-A3CF-D4AD5554968D}" presName="hierChild3" presStyleCnt="0"/>
      <dgm:spPr/>
    </dgm:pt>
  </dgm:ptLst>
  <dgm:cxnLst>
    <dgm:cxn modelId="{20FB7016-7EC5-4E7D-B943-1DF38FD59805}" type="presOf" srcId="{DC9EF1AB-010F-4D99-A3CF-D4AD5554968D}" destId="{ACF54678-81C4-47A3-A735-91FBFD7F8615}" srcOrd="0" destOrd="0" presId="urn:microsoft.com/office/officeart/2009/layout/CirclePictureHierarchy"/>
    <dgm:cxn modelId="{FA9DBA23-34B3-4A99-8358-122A7BD02AC9}" type="presOf" srcId="{08CB00F5-94E1-472B-8181-2D47DF6D53C7}" destId="{16A3E64E-F5C4-43A3-84C8-B7DA46DD6497}" srcOrd="0" destOrd="0" presId="urn:microsoft.com/office/officeart/2009/layout/CirclePictureHierarchy"/>
    <dgm:cxn modelId="{AD02BB39-87FA-4F9C-BFEF-DD735DA41839}" srcId="{08CB00F5-94E1-472B-8181-2D47DF6D53C7}" destId="{77487A2B-E642-4D2F-99A5-308C35463815}" srcOrd="0" destOrd="0" parTransId="{3CBCE099-AC95-4C21-A61C-EF025695A8C1}" sibTransId="{0F9F6ADE-F7ED-4D66-BEA7-9B03CDC47FBA}"/>
    <dgm:cxn modelId="{BE31C83E-F9D0-44B8-B61B-39E96E018B3D}" srcId="{EE71C8DF-2DC8-4B6F-9FCC-8589C429F57B}" destId="{E768CC27-8A1B-40C8-9657-A4BBD4028E5D}" srcOrd="0" destOrd="0" parTransId="{99A7652D-87E5-4959-9CFC-BC9C10187D1F}" sibTransId="{805BDC9A-CC39-423E-8DC8-65E08CBD05AD}"/>
    <dgm:cxn modelId="{AD42A466-F00D-4FDD-A388-287AC543F616}" type="presOf" srcId="{1F80485E-B294-4A8A-A014-4EAD01004938}" destId="{9AA1B82D-3B52-426F-ABC2-0AB81BDDF30E}" srcOrd="0" destOrd="0" presId="urn:microsoft.com/office/officeart/2009/layout/CirclePictureHierarchy"/>
    <dgm:cxn modelId="{8F09926B-4E51-4EAC-A260-55BE208F9813}" type="presOf" srcId="{E768CC27-8A1B-40C8-9657-A4BBD4028E5D}" destId="{88FF6C56-1959-4321-85C5-E8249CFA1170}" srcOrd="0" destOrd="0" presId="urn:microsoft.com/office/officeart/2009/layout/CirclePictureHierarchy"/>
    <dgm:cxn modelId="{2AC7FF6B-34D4-435E-AC6B-050071C8E0C6}" srcId="{77487A2B-E642-4D2F-99A5-308C35463815}" destId="{DC9EF1AB-010F-4D99-A3CF-D4AD5554968D}" srcOrd="1" destOrd="0" parTransId="{A7E9BAD3-6541-4E31-A480-26EA5B22EE70}" sibTransId="{B7964928-BC38-48F7-AE64-436A11B56D2E}"/>
    <dgm:cxn modelId="{CA5C6670-5965-4E1D-A28B-B3BBE96D1E58}" srcId="{77487A2B-E642-4D2F-99A5-308C35463815}" destId="{EE71C8DF-2DC8-4B6F-9FCC-8589C429F57B}" srcOrd="0" destOrd="0" parTransId="{1F80485E-B294-4A8A-A014-4EAD01004938}" sibTransId="{0946E77B-3280-43AA-99E6-D993C19568DD}"/>
    <dgm:cxn modelId="{4A2D7F7C-6B63-4BA9-B036-7D1F1CCF12D3}" type="presOf" srcId="{99A7652D-87E5-4959-9CFC-BC9C10187D1F}" destId="{4D297DED-AD50-42EC-BF67-B1FAC5E8D4A0}" srcOrd="0" destOrd="0" presId="urn:microsoft.com/office/officeart/2009/layout/CirclePictureHierarchy"/>
    <dgm:cxn modelId="{5C4F668F-B01F-4AE6-A3C0-07DD366DFF5F}" type="presOf" srcId="{EE71C8DF-2DC8-4B6F-9FCC-8589C429F57B}" destId="{FBB9CF45-8C83-4F2C-9DE2-FC77308050F1}" srcOrd="0" destOrd="0" presId="urn:microsoft.com/office/officeart/2009/layout/CirclePictureHierarchy"/>
    <dgm:cxn modelId="{C28784C1-1299-4DA1-8860-871F6CCC53C8}" srcId="{EE71C8DF-2DC8-4B6F-9FCC-8589C429F57B}" destId="{36CDEB54-F1F7-4A11-BA36-DD5FB81BB254}" srcOrd="1" destOrd="0" parTransId="{475858F7-2159-4A54-BB26-D89FB2515893}" sibTransId="{115B15B3-054B-4E96-8480-465B99B54101}"/>
    <dgm:cxn modelId="{7034A7C1-70F3-4415-B8BB-A5C64323F993}" type="presOf" srcId="{36CDEB54-F1F7-4A11-BA36-DD5FB81BB254}" destId="{EBE0A3A5-9FF5-48B1-8F10-45E3097A51EB}" srcOrd="0" destOrd="0" presId="urn:microsoft.com/office/officeart/2009/layout/CirclePictureHierarchy"/>
    <dgm:cxn modelId="{08D15EC4-2E65-46CF-A335-ED1D9B66F4FA}" type="presOf" srcId="{475858F7-2159-4A54-BB26-D89FB2515893}" destId="{AB636E2B-B250-4578-AE09-E1B907FDC608}" srcOrd="0" destOrd="0" presId="urn:microsoft.com/office/officeart/2009/layout/CirclePictureHierarchy"/>
    <dgm:cxn modelId="{A00E8BC6-8612-4319-860D-40D35048975F}" type="presOf" srcId="{77487A2B-E642-4D2F-99A5-308C35463815}" destId="{72C98898-4AD3-4A2A-A2CC-18B33C32A3C5}" srcOrd="0" destOrd="0" presId="urn:microsoft.com/office/officeart/2009/layout/CirclePictureHierarchy"/>
    <dgm:cxn modelId="{5E84A5CD-A0A0-4FBC-9CDA-32F337F2A4A5}" type="presOf" srcId="{A7E9BAD3-6541-4E31-A480-26EA5B22EE70}" destId="{6C732B91-BA1E-4F8D-9451-15A83AE91824}" srcOrd="0" destOrd="0" presId="urn:microsoft.com/office/officeart/2009/layout/CirclePictureHierarchy"/>
    <dgm:cxn modelId="{686D897B-4464-4D9C-A9E8-9F2A56458A62}" type="presParOf" srcId="{16A3E64E-F5C4-43A3-84C8-B7DA46DD6497}" destId="{C2BF790D-6259-4979-AEBF-0C386A58F157}" srcOrd="0" destOrd="0" presId="urn:microsoft.com/office/officeart/2009/layout/CirclePictureHierarchy"/>
    <dgm:cxn modelId="{26F38A87-E1F8-4B29-A14E-13AAED2B70C8}" type="presParOf" srcId="{C2BF790D-6259-4979-AEBF-0C386A58F157}" destId="{7BEDEF62-7240-461F-B4ED-A7281F04DD4E}" srcOrd="0" destOrd="0" presId="urn:microsoft.com/office/officeart/2009/layout/CirclePictureHierarchy"/>
    <dgm:cxn modelId="{ACED4FE9-834D-4FC3-AA42-74D03803A0DF}" type="presParOf" srcId="{7BEDEF62-7240-461F-B4ED-A7281F04DD4E}" destId="{22B4B654-1816-441E-A51F-EE47CAFD3CD5}" srcOrd="0" destOrd="0" presId="urn:microsoft.com/office/officeart/2009/layout/CirclePictureHierarchy"/>
    <dgm:cxn modelId="{EFDE2271-F4F1-4DE9-81D6-C8BC547A89C9}" type="presParOf" srcId="{7BEDEF62-7240-461F-B4ED-A7281F04DD4E}" destId="{72C98898-4AD3-4A2A-A2CC-18B33C32A3C5}" srcOrd="1" destOrd="0" presId="urn:microsoft.com/office/officeart/2009/layout/CirclePictureHierarchy"/>
    <dgm:cxn modelId="{EBFFA5E0-B8DE-478F-BB93-85A9B5672DB4}" type="presParOf" srcId="{C2BF790D-6259-4979-AEBF-0C386A58F157}" destId="{DC1B024D-F6D9-485B-BE20-6110F5F34EA3}" srcOrd="1" destOrd="0" presId="urn:microsoft.com/office/officeart/2009/layout/CirclePictureHierarchy"/>
    <dgm:cxn modelId="{AF027F78-3762-4A28-A812-EB3C85C9182F}" type="presParOf" srcId="{DC1B024D-F6D9-485B-BE20-6110F5F34EA3}" destId="{9AA1B82D-3B52-426F-ABC2-0AB81BDDF30E}" srcOrd="0" destOrd="0" presId="urn:microsoft.com/office/officeart/2009/layout/CirclePictureHierarchy"/>
    <dgm:cxn modelId="{3B1981AE-9DFD-4CD1-8ECC-CF8062036B49}" type="presParOf" srcId="{DC1B024D-F6D9-485B-BE20-6110F5F34EA3}" destId="{31FE78F4-8D03-4D9A-96DA-523DE8A3DF2A}" srcOrd="1" destOrd="0" presId="urn:microsoft.com/office/officeart/2009/layout/CirclePictureHierarchy"/>
    <dgm:cxn modelId="{4CA17AD6-1478-46BE-AF5E-FF6B9AB9C23A}" type="presParOf" srcId="{31FE78F4-8D03-4D9A-96DA-523DE8A3DF2A}" destId="{6EC4E845-1D6A-4D87-8A7F-EA5A84A82193}" srcOrd="0" destOrd="0" presId="urn:microsoft.com/office/officeart/2009/layout/CirclePictureHierarchy"/>
    <dgm:cxn modelId="{56647BA2-A7D5-4542-A39B-1862E2AC34C6}" type="presParOf" srcId="{6EC4E845-1D6A-4D87-8A7F-EA5A84A82193}" destId="{14A2D46A-06CA-4B7A-A069-DDB34527E900}" srcOrd="0" destOrd="0" presId="urn:microsoft.com/office/officeart/2009/layout/CirclePictureHierarchy"/>
    <dgm:cxn modelId="{878DC76F-F614-41BC-8BF2-2B5C6C632FDE}" type="presParOf" srcId="{6EC4E845-1D6A-4D87-8A7F-EA5A84A82193}" destId="{FBB9CF45-8C83-4F2C-9DE2-FC77308050F1}" srcOrd="1" destOrd="0" presId="urn:microsoft.com/office/officeart/2009/layout/CirclePictureHierarchy"/>
    <dgm:cxn modelId="{F24CEC28-3E44-479C-9864-50DAF4742C26}" type="presParOf" srcId="{31FE78F4-8D03-4D9A-96DA-523DE8A3DF2A}" destId="{4C36B3F2-2C71-4242-8638-EE35E4866B9B}" srcOrd="1" destOrd="0" presId="urn:microsoft.com/office/officeart/2009/layout/CirclePictureHierarchy"/>
    <dgm:cxn modelId="{B038D7E9-3E38-4180-A586-CDB18227F1DB}" type="presParOf" srcId="{4C36B3F2-2C71-4242-8638-EE35E4866B9B}" destId="{4D297DED-AD50-42EC-BF67-B1FAC5E8D4A0}" srcOrd="0" destOrd="0" presId="urn:microsoft.com/office/officeart/2009/layout/CirclePictureHierarchy"/>
    <dgm:cxn modelId="{BDEBC6E6-3FFE-49A7-902B-F93DAB17905D}" type="presParOf" srcId="{4C36B3F2-2C71-4242-8638-EE35E4866B9B}" destId="{A25EC1A6-448C-4054-ADEA-C648D1B6E8EA}" srcOrd="1" destOrd="0" presId="urn:microsoft.com/office/officeart/2009/layout/CirclePictureHierarchy"/>
    <dgm:cxn modelId="{4E90D294-9FB5-4977-BD9B-811CFA299C4A}" type="presParOf" srcId="{A25EC1A6-448C-4054-ADEA-C648D1B6E8EA}" destId="{85C77EBE-7D35-4F1F-8176-B4BFA81C27D5}" srcOrd="0" destOrd="0" presId="urn:microsoft.com/office/officeart/2009/layout/CirclePictureHierarchy"/>
    <dgm:cxn modelId="{8E0B67F7-7C09-4221-8FED-CF0D704ADE17}" type="presParOf" srcId="{85C77EBE-7D35-4F1F-8176-B4BFA81C27D5}" destId="{7E0EF74C-A1AB-454E-BC7E-BAE0AA7FBF1D}" srcOrd="0" destOrd="0" presId="urn:microsoft.com/office/officeart/2009/layout/CirclePictureHierarchy"/>
    <dgm:cxn modelId="{ACEE7757-F17B-45D0-8D45-B81E5730AE73}" type="presParOf" srcId="{85C77EBE-7D35-4F1F-8176-B4BFA81C27D5}" destId="{88FF6C56-1959-4321-85C5-E8249CFA1170}" srcOrd="1" destOrd="0" presId="urn:microsoft.com/office/officeart/2009/layout/CirclePictureHierarchy"/>
    <dgm:cxn modelId="{295DDC0F-EE11-40E2-A140-E136E8A4683E}" type="presParOf" srcId="{A25EC1A6-448C-4054-ADEA-C648D1B6E8EA}" destId="{B87833C5-B866-41E3-8C03-7867DF8C957E}" srcOrd="1" destOrd="0" presId="urn:microsoft.com/office/officeart/2009/layout/CirclePictureHierarchy"/>
    <dgm:cxn modelId="{5B3BB6A8-4D9E-4440-AAED-67A996CEC861}" type="presParOf" srcId="{4C36B3F2-2C71-4242-8638-EE35E4866B9B}" destId="{AB636E2B-B250-4578-AE09-E1B907FDC608}" srcOrd="2" destOrd="0" presId="urn:microsoft.com/office/officeart/2009/layout/CirclePictureHierarchy"/>
    <dgm:cxn modelId="{FC1C238F-D755-4F67-A50F-073458FAB3EE}" type="presParOf" srcId="{4C36B3F2-2C71-4242-8638-EE35E4866B9B}" destId="{CE259E1E-6B1A-402B-BA53-233C159B13F0}" srcOrd="3" destOrd="0" presId="urn:microsoft.com/office/officeart/2009/layout/CirclePictureHierarchy"/>
    <dgm:cxn modelId="{92DCE302-D597-4065-ADB1-E3E13EEF4A04}" type="presParOf" srcId="{CE259E1E-6B1A-402B-BA53-233C159B13F0}" destId="{FDDC1DBC-5012-4DD2-AA69-1E8A812CD9FE}" srcOrd="0" destOrd="0" presId="urn:microsoft.com/office/officeart/2009/layout/CirclePictureHierarchy"/>
    <dgm:cxn modelId="{79D96E5B-B0A3-4CDF-9CA6-92A9BE369658}" type="presParOf" srcId="{FDDC1DBC-5012-4DD2-AA69-1E8A812CD9FE}" destId="{BEB54E48-5BC9-407A-97BA-6FA2BFF9F9CE}" srcOrd="0" destOrd="0" presId="urn:microsoft.com/office/officeart/2009/layout/CirclePictureHierarchy"/>
    <dgm:cxn modelId="{75075CC9-F486-464F-A868-756036A68A72}" type="presParOf" srcId="{FDDC1DBC-5012-4DD2-AA69-1E8A812CD9FE}" destId="{EBE0A3A5-9FF5-48B1-8F10-45E3097A51EB}" srcOrd="1" destOrd="0" presId="urn:microsoft.com/office/officeart/2009/layout/CirclePictureHierarchy"/>
    <dgm:cxn modelId="{E9A98458-3377-48E9-854E-94CF56B97F85}" type="presParOf" srcId="{CE259E1E-6B1A-402B-BA53-233C159B13F0}" destId="{133498A8-F62C-4544-98B3-53500CF82A67}" srcOrd="1" destOrd="0" presId="urn:microsoft.com/office/officeart/2009/layout/CirclePictureHierarchy"/>
    <dgm:cxn modelId="{76FB3D12-F28D-4803-B92A-597828A5211E}" type="presParOf" srcId="{DC1B024D-F6D9-485B-BE20-6110F5F34EA3}" destId="{6C732B91-BA1E-4F8D-9451-15A83AE91824}" srcOrd="2" destOrd="0" presId="urn:microsoft.com/office/officeart/2009/layout/CirclePictureHierarchy"/>
    <dgm:cxn modelId="{93B04DEA-CB46-4945-8A5E-AFCD96668274}" type="presParOf" srcId="{DC1B024D-F6D9-485B-BE20-6110F5F34EA3}" destId="{B0671D49-1F46-4C96-97EE-3823A9ACCDA9}" srcOrd="3" destOrd="0" presId="urn:microsoft.com/office/officeart/2009/layout/CirclePictureHierarchy"/>
    <dgm:cxn modelId="{EB409423-32FC-448E-B59D-55D960E8E182}" type="presParOf" srcId="{B0671D49-1F46-4C96-97EE-3823A9ACCDA9}" destId="{D092D088-9C79-48B3-BCEB-18EC2E0A788C}" srcOrd="0" destOrd="0" presId="urn:microsoft.com/office/officeart/2009/layout/CirclePictureHierarchy"/>
    <dgm:cxn modelId="{5C47A96B-1FC3-476D-A765-EAC62B68DA13}" type="presParOf" srcId="{D092D088-9C79-48B3-BCEB-18EC2E0A788C}" destId="{10203671-1B63-4985-93BC-4474019D31CE}" srcOrd="0" destOrd="0" presId="urn:microsoft.com/office/officeart/2009/layout/CirclePictureHierarchy"/>
    <dgm:cxn modelId="{090EC390-531B-486B-BF59-0FF40BB1D816}" type="presParOf" srcId="{D092D088-9C79-48B3-BCEB-18EC2E0A788C}" destId="{ACF54678-81C4-47A3-A735-91FBFD7F8615}" srcOrd="1" destOrd="0" presId="urn:microsoft.com/office/officeart/2009/layout/CirclePictureHierarchy"/>
    <dgm:cxn modelId="{7AE610F6-E431-46F3-AAF0-3722B5271AD5}" type="presParOf" srcId="{B0671D49-1F46-4C96-97EE-3823A9ACCDA9}" destId="{7B8DA411-E9D5-4D44-890D-961695C3B5C5}" srcOrd="1" destOrd="0" presId="urn:microsoft.com/office/officeart/2009/layout/CirclePictureHierarchy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FAA4F76-5F09-490B-93BA-13C08D28D844}" type="doc">
      <dgm:prSet loTypeId="urn:microsoft.com/office/officeart/2009/layout/CirclePictureHierarchy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FE46557C-3813-4C5D-9568-4B86B43C6AE4}">
      <dgm:prSet phldrT="[Text]"/>
      <dgm:spPr/>
      <dgm:t>
        <a:bodyPr/>
        <a:lstStyle/>
        <a:p>
          <a:r>
            <a:rPr lang="en-US" altLang="zh-CN" dirty="0"/>
            <a:t>A+B</a:t>
          </a:r>
          <a:endParaRPr lang="zh-CN" altLang="en-US" dirty="0"/>
        </a:p>
      </dgm:t>
    </dgm:pt>
    <dgm:pt modelId="{43A1E134-2149-4626-98B7-405648C0A71D}" type="parTrans" cxnId="{AD806062-53C3-46D0-8D5F-0BBFEFC99D0D}">
      <dgm:prSet/>
      <dgm:spPr/>
      <dgm:t>
        <a:bodyPr/>
        <a:lstStyle/>
        <a:p>
          <a:endParaRPr lang="zh-CN" altLang="en-US"/>
        </a:p>
      </dgm:t>
    </dgm:pt>
    <dgm:pt modelId="{688360BC-1A40-4E55-BE2E-0E55AC9233E4}" type="sibTrans" cxnId="{AD806062-53C3-46D0-8D5F-0BBFEFC99D0D}">
      <dgm:prSet/>
      <dgm:spPr/>
      <dgm:t>
        <a:bodyPr/>
        <a:lstStyle/>
        <a:p>
          <a:endParaRPr lang="zh-CN" altLang="en-US"/>
        </a:p>
      </dgm:t>
    </dgm:pt>
    <dgm:pt modelId="{3AC34BAA-009E-4B64-A15F-B30293D53890}">
      <dgm:prSet phldrT="[Text]"/>
      <dgm:spPr/>
      <dgm:t>
        <a:bodyPr/>
        <a:lstStyle/>
        <a:p>
          <a:r>
            <a:rPr lang="en-US" altLang="zh-CN" dirty="0"/>
            <a:t>A</a:t>
          </a:r>
          <a:endParaRPr lang="zh-CN" altLang="en-US" dirty="0"/>
        </a:p>
      </dgm:t>
    </dgm:pt>
    <dgm:pt modelId="{78D87D4E-84B4-43DF-BE90-E9C7C7CD0B17}" type="parTrans" cxnId="{422653DC-E47E-4084-A86C-898286A79DC7}">
      <dgm:prSet/>
      <dgm:spPr/>
      <dgm:t>
        <a:bodyPr/>
        <a:lstStyle/>
        <a:p>
          <a:endParaRPr lang="zh-CN" altLang="en-US"/>
        </a:p>
      </dgm:t>
    </dgm:pt>
    <dgm:pt modelId="{54ABFC7B-B081-4188-AA0D-2AD21753DFCC}" type="sibTrans" cxnId="{422653DC-E47E-4084-A86C-898286A79DC7}">
      <dgm:prSet/>
      <dgm:spPr/>
      <dgm:t>
        <a:bodyPr/>
        <a:lstStyle/>
        <a:p>
          <a:endParaRPr lang="zh-CN" altLang="en-US"/>
        </a:p>
      </dgm:t>
    </dgm:pt>
    <dgm:pt modelId="{D67AA686-6D61-4A7E-AE1A-84219AF23FA1}">
      <dgm:prSet phldrT="[Text]"/>
      <dgm:spPr/>
      <dgm:t>
        <a:bodyPr/>
        <a:lstStyle/>
        <a:p>
          <a:r>
            <a:rPr lang="en-US" altLang="zh-CN" dirty="0"/>
            <a:t>C</a:t>
          </a:r>
          <a:endParaRPr lang="zh-CN" altLang="en-US" dirty="0"/>
        </a:p>
      </dgm:t>
    </dgm:pt>
    <dgm:pt modelId="{46AFD51D-7313-4EDA-AA72-674B687C7E08}" type="parTrans" cxnId="{3693A027-4EEE-4CF9-B400-DBE9D6CBC38B}">
      <dgm:prSet/>
      <dgm:spPr/>
      <dgm:t>
        <a:bodyPr/>
        <a:lstStyle/>
        <a:p>
          <a:endParaRPr lang="zh-CN" altLang="en-US"/>
        </a:p>
      </dgm:t>
    </dgm:pt>
    <dgm:pt modelId="{8F16870B-7286-407C-A8EF-81CDF4AC4C9C}" type="sibTrans" cxnId="{3693A027-4EEE-4CF9-B400-DBE9D6CBC38B}">
      <dgm:prSet/>
      <dgm:spPr/>
      <dgm:t>
        <a:bodyPr/>
        <a:lstStyle/>
        <a:p>
          <a:endParaRPr lang="zh-CN" altLang="en-US"/>
        </a:p>
      </dgm:t>
    </dgm:pt>
    <dgm:pt modelId="{B3E88047-DCC7-4808-9AFE-E385AE8917C0}">
      <dgm:prSet phldrT="[Text]"/>
      <dgm:spPr/>
      <dgm:t>
        <a:bodyPr/>
        <a:lstStyle/>
        <a:p>
          <a:r>
            <a:rPr lang="en-US" altLang="zh-CN" dirty="0"/>
            <a:t>D</a:t>
          </a:r>
          <a:endParaRPr lang="zh-CN" altLang="en-US" dirty="0"/>
        </a:p>
      </dgm:t>
    </dgm:pt>
    <dgm:pt modelId="{F1B4ABBA-3FF6-46D6-BA6A-A3F5F3ECF5C1}" type="parTrans" cxnId="{A64987FF-6FA1-4419-B5E2-D2C1B758009A}">
      <dgm:prSet/>
      <dgm:spPr/>
      <dgm:t>
        <a:bodyPr/>
        <a:lstStyle/>
        <a:p>
          <a:endParaRPr lang="zh-CN" altLang="en-US"/>
        </a:p>
      </dgm:t>
    </dgm:pt>
    <dgm:pt modelId="{40B30DEC-B65C-408E-AFE5-FE0CA325ACB7}" type="sibTrans" cxnId="{A64987FF-6FA1-4419-B5E2-D2C1B758009A}">
      <dgm:prSet/>
      <dgm:spPr/>
      <dgm:t>
        <a:bodyPr/>
        <a:lstStyle/>
        <a:p>
          <a:endParaRPr lang="zh-CN" altLang="en-US"/>
        </a:p>
      </dgm:t>
    </dgm:pt>
    <dgm:pt modelId="{9D97DD3D-2F99-40CF-B73A-8F134EC0A695}">
      <dgm:prSet phldrT="[Text]"/>
      <dgm:spPr/>
      <dgm:t>
        <a:bodyPr/>
        <a:lstStyle/>
        <a:p>
          <a:r>
            <a:rPr lang="en-US" altLang="zh-CN" dirty="0"/>
            <a:t>B</a:t>
          </a:r>
          <a:endParaRPr lang="zh-CN" altLang="en-US" dirty="0"/>
        </a:p>
      </dgm:t>
    </dgm:pt>
    <dgm:pt modelId="{545F96A1-4DF9-4627-8A75-D6A0FC898F1B}" type="parTrans" cxnId="{DCEE0C7E-BED3-4B1F-B01B-A26C159ABD04}">
      <dgm:prSet/>
      <dgm:spPr/>
      <dgm:t>
        <a:bodyPr/>
        <a:lstStyle/>
        <a:p>
          <a:endParaRPr lang="zh-CN" altLang="en-US"/>
        </a:p>
      </dgm:t>
    </dgm:pt>
    <dgm:pt modelId="{1A148010-A326-4FEE-A218-D55FBF24B750}" type="sibTrans" cxnId="{DCEE0C7E-BED3-4B1F-B01B-A26C159ABD04}">
      <dgm:prSet/>
      <dgm:spPr/>
      <dgm:t>
        <a:bodyPr/>
        <a:lstStyle/>
        <a:p>
          <a:endParaRPr lang="zh-CN" altLang="en-US"/>
        </a:p>
      </dgm:t>
    </dgm:pt>
    <dgm:pt modelId="{655F6B20-8759-4D20-82C2-8A07E98E58F5}" type="pres">
      <dgm:prSet presAssocID="{1FAA4F76-5F09-490B-93BA-13C08D28D844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157F82F7-27B1-475A-AD09-C37F3152629D}" type="pres">
      <dgm:prSet presAssocID="{FE46557C-3813-4C5D-9568-4B86B43C6AE4}" presName="hierRoot1" presStyleCnt="0"/>
      <dgm:spPr/>
    </dgm:pt>
    <dgm:pt modelId="{B29FA1FC-70AC-47E2-B1F3-5C9BE8347C73}" type="pres">
      <dgm:prSet presAssocID="{FE46557C-3813-4C5D-9568-4B86B43C6AE4}" presName="composite" presStyleCnt="0"/>
      <dgm:spPr/>
    </dgm:pt>
    <dgm:pt modelId="{9E646DA6-C931-4D8C-8FA4-A2DABA501C96}" type="pres">
      <dgm:prSet presAssocID="{FE46557C-3813-4C5D-9568-4B86B43C6AE4}" presName="image" presStyleLbl="node0" presStyleIdx="0" presStyleCnt="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dge 1 with solid fill"/>
        </a:ext>
      </dgm:extLst>
    </dgm:pt>
    <dgm:pt modelId="{827936A3-7E8F-4486-A2F5-0BAB15903D51}" type="pres">
      <dgm:prSet presAssocID="{FE46557C-3813-4C5D-9568-4B86B43C6AE4}" presName="text" presStyleLbl="revTx" presStyleIdx="0" presStyleCnt="5">
        <dgm:presLayoutVars>
          <dgm:chPref val="3"/>
        </dgm:presLayoutVars>
      </dgm:prSet>
      <dgm:spPr/>
    </dgm:pt>
    <dgm:pt modelId="{D45DBC63-F3E5-43A4-9040-6D194509054C}" type="pres">
      <dgm:prSet presAssocID="{FE46557C-3813-4C5D-9568-4B86B43C6AE4}" presName="hierChild2" presStyleCnt="0"/>
      <dgm:spPr/>
    </dgm:pt>
    <dgm:pt modelId="{F6967649-88D3-4EA5-8802-C06BC98D30D2}" type="pres">
      <dgm:prSet presAssocID="{78D87D4E-84B4-43DF-BE90-E9C7C7CD0B17}" presName="Name10" presStyleLbl="parChTrans1D2" presStyleIdx="0" presStyleCnt="2"/>
      <dgm:spPr/>
    </dgm:pt>
    <dgm:pt modelId="{F2D693F6-B71E-4D82-B8DC-A14942B5D092}" type="pres">
      <dgm:prSet presAssocID="{3AC34BAA-009E-4B64-A15F-B30293D53890}" presName="hierRoot2" presStyleCnt="0"/>
      <dgm:spPr/>
    </dgm:pt>
    <dgm:pt modelId="{D5A39B67-AD8B-422D-B252-5103F2CE1E63}" type="pres">
      <dgm:prSet presAssocID="{3AC34BAA-009E-4B64-A15F-B30293D53890}" presName="composite2" presStyleCnt="0"/>
      <dgm:spPr/>
    </dgm:pt>
    <dgm:pt modelId="{AE050CA9-7F44-4FEB-9360-13C9BE06BAF5}" type="pres">
      <dgm:prSet presAssocID="{3AC34BAA-009E-4B64-A15F-B30293D53890}" presName="image2" presStyleLbl="node2" presStyleIdx="0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dge with solid fill"/>
        </a:ext>
      </dgm:extLst>
    </dgm:pt>
    <dgm:pt modelId="{AF26AF33-628A-438C-8C85-34CEC6171CAF}" type="pres">
      <dgm:prSet presAssocID="{3AC34BAA-009E-4B64-A15F-B30293D53890}" presName="text2" presStyleLbl="revTx" presStyleIdx="1" presStyleCnt="5">
        <dgm:presLayoutVars>
          <dgm:chPref val="3"/>
        </dgm:presLayoutVars>
      </dgm:prSet>
      <dgm:spPr/>
    </dgm:pt>
    <dgm:pt modelId="{8450B9A2-9DE6-4111-AC59-1782370FC1E2}" type="pres">
      <dgm:prSet presAssocID="{3AC34BAA-009E-4B64-A15F-B30293D53890}" presName="hierChild3" presStyleCnt="0"/>
      <dgm:spPr/>
    </dgm:pt>
    <dgm:pt modelId="{B4E497A4-36EA-4135-8DDF-03A9949E18BB}" type="pres">
      <dgm:prSet presAssocID="{46AFD51D-7313-4EDA-AA72-674B687C7E08}" presName="Name17" presStyleLbl="parChTrans1D3" presStyleIdx="0" presStyleCnt="2"/>
      <dgm:spPr/>
    </dgm:pt>
    <dgm:pt modelId="{EA5D569F-C521-4ED4-9A02-CD2588A17C88}" type="pres">
      <dgm:prSet presAssocID="{D67AA686-6D61-4A7E-AE1A-84219AF23FA1}" presName="hierRoot3" presStyleCnt="0"/>
      <dgm:spPr/>
    </dgm:pt>
    <dgm:pt modelId="{76CC9319-D0DB-4633-A4EF-0A6AD0369979}" type="pres">
      <dgm:prSet presAssocID="{D67AA686-6D61-4A7E-AE1A-84219AF23FA1}" presName="composite3" presStyleCnt="0"/>
      <dgm:spPr/>
    </dgm:pt>
    <dgm:pt modelId="{5D8DE338-96E7-46E6-AF83-CD4930314955}" type="pres">
      <dgm:prSet presAssocID="{D67AA686-6D61-4A7E-AE1A-84219AF23FA1}" presName="image3" presStyleLbl="node3" presStyleIdx="0" presStyleCnt="2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dge 4 with solid fill"/>
        </a:ext>
      </dgm:extLst>
    </dgm:pt>
    <dgm:pt modelId="{17E041F7-06C3-410F-8459-42C388913477}" type="pres">
      <dgm:prSet presAssocID="{D67AA686-6D61-4A7E-AE1A-84219AF23FA1}" presName="text3" presStyleLbl="revTx" presStyleIdx="2" presStyleCnt="5">
        <dgm:presLayoutVars>
          <dgm:chPref val="3"/>
        </dgm:presLayoutVars>
      </dgm:prSet>
      <dgm:spPr/>
    </dgm:pt>
    <dgm:pt modelId="{26CECBE4-BA2C-485C-8ABF-24B70BF4812B}" type="pres">
      <dgm:prSet presAssocID="{D67AA686-6D61-4A7E-AE1A-84219AF23FA1}" presName="hierChild4" presStyleCnt="0"/>
      <dgm:spPr/>
    </dgm:pt>
    <dgm:pt modelId="{00BE6BED-6829-4744-B851-0F3A5746B1F9}" type="pres">
      <dgm:prSet presAssocID="{F1B4ABBA-3FF6-46D6-BA6A-A3F5F3ECF5C1}" presName="Name17" presStyleLbl="parChTrans1D3" presStyleIdx="1" presStyleCnt="2"/>
      <dgm:spPr/>
    </dgm:pt>
    <dgm:pt modelId="{97F5719C-5D36-457C-977B-3913180B61AA}" type="pres">
      <dgm:prSet presAssocID="{B3E88047-DCC7-4808-9AFE-E385AE8917C0}" presName="hierRoot3" presStyleCnt="0"/>
      <dgm:spPr/>
    </dgm:pt>
    <dgm:pt modelId="{5033070C-1014-43F0-984B-96BD70E7B69A}" type="pres">
      <dgm:prSet presAssocID="{B3E88047-DCC7-4808-9AFE-E385AE8917C0}" presName="composite3" presStyleCnt="0"/>
      <dgm:spPr/>
    </dgm:pt>
    <dgm:pt modelId="{59D7D7D4-41CA-49C9-8D7F-592663E9D8F1}" type="pres">
      <dgm:prSet presAssocID="{B3E88047-DCC7-4808-9AFE-E385AE8917C0}" presName="image3" presStyleLbl="node3" presStyleIdx="1" presStyleCnt="2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dge 5 with solid fill"/>
        </a:ext>
      </dgm:extLst>
    </dgm:pt>
    <dgm:pt modelId="{76D9D515-E850-47D9-9B81-A2AC7BD0D6D4}" type="pres">
      <dgm:prSet presAssocID="{B3E88047-DCC7-4808-9AFE-E385AE8917C0}" presName="text3" presStyleLbl="revTx" presStyleIdx="3" presStyleCnt="5">
        <dgm:presLayoutVars>
          <dgm:chPref val="3"/>
        </dgm:presLayoutVars>
      </dgm:prSet>
      <dgm:spPr/>
    </dgm:pt>
    <dgm:pt modelId="{633E3A9F-09BC-43CF-97FD-5BD679E1946F}" type="pres">
      <dgm:prSet presAssocID="{B3E88047-DCC7-4808-9AFE-E385AE8917C0}" presName="hierChild4" presStyleCnt="0"/>
      <dgm:spPr/>
    </dgm:pt>
    <dgm:pt modelId="{EB1D693E-CF02-4B18-B51D-0257E4BF0AC1}" type="pres">
      <dgm:prSet presAssocID="{545F96A1-4DF9-4627-8A75-D6A0FC898F1B}" presName="Name10" presStyleLbl="parChTrans1D2" presStyleIdx="1" presStyleCnt="2"/>
      <dgm:spPr/>
    </dgm:pt>
    <dgm:pt modelId="{21CA0964-B877-482A-86E2-74416F88DDB2}" type="pres">
      <dgm:prSet presAssocID="{9D97DD3D-2F99-40CF-B73A-8F134EC0A695}" presName="hierRoot2" presStyleCnt="0"/>
      <dgm:spPr/>
    </dgm:pt>
    <dgm:pt modelId="{DFA3A67D-774A-4739-A8A5-E340589DCEC6}" type="pres">
      <dgm:prSet presAssocID="{9D97DD3D-2F99-40CF-B73A-8F134EC0A695}" presName="composite2" presStyleCnt="0"/>
      <dgm:spPr/>
    </dgm:pt>
    <dgm:pt modelId="{E8DBB247-C1BC-4297-839D-F9343DD3A4D4}" type="pres">
      <dgm:prSet presAssocID="{9D97DD3D-2F99-40CF-B73A-8F134EC0A695}" presName="image2" presStyleLbl="node2" presStyleIdx="1" presStyleCnt="2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dge 3 with solid fill"/>
        </a:ext>
      </dgm:extLst>
    </dgm:pt>
    <dgm:pt modelId="{54E0349E-F75A-4D28-897D-EE68A640B549}" type="pres">
      <dgm:prSet presAssocID="{9D97DD3D-2F99-40CF-B73A-8F134EC0A695}" presName="text2" presStyleLbl="revTx" presStyleIdx="4" presStyleCnt="5">
        <dgm:presLayoutVars>
          <dgm:chPref val="3"/>
        </dgm:presLayoutVars>
      </dgm:prSet>
      <dgm:spPr/>
    </dgm:pt>
    <dgm:pt modelId="{8FC77609-D8DA-43A9-B3EF-685D196841B6}" type="pres">
      <dgm:prSet presAssocID="{9D97DD3D-2F99-40CF-B73A-8F134EC0A695}" presName="hierChild3" presStyleCnt="0"/>
      <dgm:spPr/>
    </dgm:pt>
  </dgm:ptLst>
  <dgm:cxnLst>
    <dgm:cxn modelId="{3A2F9C0F-411B-447D-A85C-73837CC33BCB}" type="presOf" srcId="{3AC34BAA-009E-4B64-A15F-B30293D53890}" destId="{AF26AF33-628A-438C-8C85-34CEC6171CAF}" srcOrd="0" destOrd="0" presId="urn:microsoft.com/office/officeart/2009/layout/CirclePictureHierarchy"/>
    <dgm:cxn modelId="{845D7D14-A8B6-4342-ADB5-477588D68C63}" type="presOf" srcId="{B3E88047-DCC7-4808-9AFE-E385AE8917C0}" destId="{76D9D515-E850-47D9-9B81-A2AC7BD0D6D4}" srcOrd="0" destOrd="0" presId="urn:microsoft.com/office/officeart/2009/layout/CirclePictureHierarchy"/>
    <dgm:cxn modelId="{A2E3B216-B853-4923-B792-34CEBFB17883}" type="presOf" srcId="{9D97DD3D-2F99-40CF-B73A-8F134EC0A695}" destId="{54E0349E-F75A-4D28-897D-EE68A640B549}" srcOrd="0" destOrd="0" presId="urn:microsoft.com/office/officeart/2009/layout/CirclePictureHierarchy"/>
    <dgm:cxn modelId="{3693A027-4EEE-4CF9-B400-DBE9D6CBC38B}" srcId="{3AC34BAA-009E-4B64-A15F-B30293D53890}" destId="{D67AA686-6D61-4A7E-AE1A-84219AF23FA1}" srcOrd="0" destOrd="0" parTransId="{46AFD51D-7313-4EDA-AA72-674B687C7E08}" sibTransId="{8F16870B-7286-407C-A8EF-81CDF4AC4C9C}"/>
    <dgm:cxn modelId="{AE72A05C-D09C-471D-AACF-E213FC95F796}" type="presOf" srcId="{46AFD51D-7313-4EDA-AA72-674B687C7E08}" destId="{B4E497A4-36EA-4135-8DDF-03A9949E18BB}" srcOrd="0" destOrd="0" presId="urn:microsoft.com/office/officeart/2009/layout/CirclePictureHierarchy"/>
    <dgm:cxn modelId="{AD806062-53C3-46D0-8D5F-0BBFEFC99D0D}" srcId="{1FAA4F76-5F09-490B-93BA-13C08D28D844}" destId="{FE46557C-3813-4C5D-9568-4B86B43C6AE4}" srcOrd="0" destOrd="0" parTransId="{43A1E134-2149-4626-98B7-405648C0A71D}" sibTransId="{688360BC-1A40-4E55-BE2E-0E55AC9233E4}"/>
    <dgm:cxn modelId="{9454904B-3962-4199-B78F-FB924C6A1F7F}" type="presOf" srcId="{545F96A1-4DF9-4627-8A75-D6A0FC898F1B}" destId="{EB1D693E-CF02-4B18-B51D-0257E4BF0AC1}" srcOrd="0" destOrd="0" presId="urn:microsoft.com/office/officeart/2009/layout/CirclePictureHierarchy"/>
    <dgm:cxn modelId="{297C4355-F72F-4991-911F-C5BB0E667F10}" type="presOf" srcId="{FE46557C-3813-4C5D-9568-4B86B43C6AE4}" destId="{827936A3-7E8F-4486-A2F5-0BAB15903D51}" srcOrd="0" destOrd="0" presId="urn:microsoft.com/office/officeart/2009/layout/CirclePictureHierarchy"/>
    <dgm:cxn modelId="{DCEE0C7E-BED3-4B1F-B01B-A26C159ABD04}" srcId="{FE46557C-3813-4C5D-9568-4B86B43C6AE4}" destId="{9D97DD3D-2F99-40CF-B73A-8F134EC0A695}" srcOrd="1" destOrd="0" parTransId="{545F96A1-4DF9-4627-8A75-D6A0FC898F1B}" sibTransId="{1A148010-A326-4FEE-A218-D55FBF24B750}"/>
    <dgm:cxn modelId="{DA2A8388-AD09-40DC-A461-2C5111FAE4D1}" type="presOf" srcId="{D67AA686-6D61-4A7E-AE1A-84219AF23FA1}" destId="{17E041F7-06C3-410F-8459-42C388913477}" srcOrd="0" destOrd="0" presId="urn:microsoft.com/office/officeart/2009/layout/CirclePictureHierarchy"/>
    <dgm:cxn modelId="{EADCEB89-3D13-418C-B43F-A6DD1150A1EA}" type="presOf" srcId="{1FAA4F76-5F09-490B-93BA-13C08D28D844}" destId="{655F6B20-8759-4D20-82C2-8A07E98E58F5}" srcOrd="0" destOrd="0" presId="urn:microsoft.com/office/officeart/2009/layout/CirclePictureHierarchy"/>
    <dgm:cxn modelId="{300E0695-252A-4184-9FDA-B8013D468FC7}" type="presOf" srcId="{F1B4ABBA-3FF6-46D6-BA6A-A3F5F3ECF5C1}" destId="{00BE6BED-6829-4744-B851-0F3A5746B1F9}" srcOrd="0" destOrd="0" presId="urn:microsoft.com/office/officeart/2009/layout/CirclePictureHierarchy"/>
    <dgm:cxn modelId="{356F18BD-2902-4857-87E2-AA29DAE03667}" type="presOf" srcId="{78D87D4E-84B4-43DF-BE90-E9C7C7CD0B17}" destId="{F6967649-88D3-4EA5-8802-C06BC98D30D2}" srcOrd="0" destOrd="0" presId="urn:microsoft.com/office/officeart/2009/layout/CirclePictureHierarchy"/>
    <dgm:cxn modelId="{422653DC-E47E-4084-A86C-898286A79DC7}" srcId="{FE46557C-3813-4C5D-9568-4B86B43C6AE4}" destId="{3AC34BAA-009E-4B64-A15F-B30293D53890}" srcOrd="0" destOrd="0" parTransId="{78D87D4E-84B4-43DF-BE90-E9C7C7CD0B17}" sibTransId="{54ABFC7B-B081-4188-AA0D-2AD21753DFCC}"/>
    <dgm:cxn modelId="{A64987FF-6FA1-4419-B5E2-D2C1B758009A}" srcId="{3AC34BAA-009E-4B64-A15F-B30293D53890}" destId="{B3E88047-DCC7-4808-9AFE-E385AE8917C0}" srcOrd="1" destOrd="0" parTransId="{F1B4ABBA-3FF6-46D6-BA6A-A3F5F3ECF5C1}" sibTransId="{40B30DEC-B65C-408E-AFE5-FE0CA325ACB7}"/>
    <dgm:cxn modelId="{3A37F316-C33B-4902-98FB-F583AC98FA41}" type="presParOf" srcId="{655F6B20-8759-4D20-82C2-8A07E98E58F5}" destId="{157F82F7-27B1-475A-AD09-C37F3152629D}" srcOrd="0" destOrd="0" presId="urn:microsoft.com/office/officeart/2009/layout/CirclePictureHierarchy"/>
    <dgm:cxn modelId="{EE21D209-3959-45F3-B1C5-AFB03E1D4185}" type="presParOf" srcId="{157F82F7-27B1-475A-AD09-C37F3152629D}" destId="{B29FA1FC-70AC-47E2-B1F3-5C9BE8347C73}" srcOrd="0" destOrd="0" presId="urn:microsoft.com/office/officeart/2009/layout/CirclePictureHierarchy"/>
    <dgm:cxn modelId="{9D274696-74F1-4CC2-82F7-C721F2840E64}" type="presParOf" srcId="{B29FA1FC-70AC-47E2-B1F3-5C9BE8347C73}" destId="{9E646DA6-C931-4D8C-8FA4-A2DABA501C96}" srcOrd="0" destOrd="0" presId="urn:microsoft.com/office/officeart/2009/layout/CirclePictureHierarchy"/>
    <dgm:cxn modelId="{F0753F72-86AD-4925-B049-5431185B1901}" type="presParOf" srcId="{B29FA1FC-70AC-47E2-B1F3-5C9BE8347C73}" destId="{827936A3-7E8F-4486-A2F5-0BAB15903D51}" srcOrd="1" destOrd="0" presId="urn:microsoft.com/office/officeart/2009/layout/CirclePictureHierarchy"/>
    <dgm:cxn modelId="{7E9FABF7-BD79-444F-A3AD-FAD41B3DA173}" type="presParOf" srcId="{157F82F7-27B1-475A-AD09-C37F3152629D}" destId="{D45DBC63-F3E5-43A4-9040-6D194509054C}" srcOrd="1" destOrd="0" presId="urn:microsoft.com/office/officeart/2009/layout/CirclePictureHierarchy"/>
    <dgm:cxn modelId="{CD2C30C5-6335-471F-AD3B-C7460A3482C5}" type="presParOf" srcId="{D45DBC63-F3E5-43A4-9040-6D194509054C}" destId="{F6967649-88D3-4EA5-8802-C06BC98D30D2}" srcOrd="0" destOrd="0" presId="urn:microsoft.com/office/officeart/2009/layout/CirclePictureHierarchy"/>
    <dgm:cxn modelId="{DF198B86-7E96-4083-AFE8-70E21982EBCE}" type="presParOf" srcId="{D45DBC63-F3E5-43A4-9040-6D194509054C}" destId="{F2D693F6-B71E-4D82-B8DC-A14942B5D092}" srcOrd="1" destOrd="0" presId="urn:microsoft.com/office/officeart/2009/layout/CirclePictureHierarchy"/>
    <dgm:cxn modelId="{E5A3303C-506E-4952-9AE2-ACA550EE1297}" type="presParOf" srcId="{F2D693F6-B71E-4D82-B8DC-A14942B5D092}" destId="{D5A39B67-AD8B-422D-B252-5103F2CE1E63}" srcOrd="0" destOrd="0" presId="urn:microsoft.com/office/officeart/2009/layout/CirclePictureHierarchy"/>
    <dgm:cxn modelId="{8C3323A2-8AF1-447E-9F78-D63729D0D528}" type="presParOf" srcId="{D5A39B67-AD8B-422D-B252-5103F2CE1E63}" destId="{AE050CA9-7F44-4FEB-9360-13C9BE06BAF5}" srcOrd="0" destOrd="0" presId="urn:microsoft.com/office/officeart/2009/layout/CirclePictureHierarchy"/>
    <dgm:cxn modelId="{463DAC68-02C1-414D-B071-08EA00542990}" type="presParOf" srcId="{D5A39B67-AD8B-422D-B252-5103F2CE1E63}" destId="{AF26AF33-628A-438C-8C85-34CEC6171CAF}" srcOrd="1" destOrd="0" presId="urn:microsoft.com/office/officeart/2009/layout/CirclePictureHierarchy"/>
    <dgm:cxn modelId="{F4747987-6792-40CA-A154-1B193D97FC09}" type="presParOf" srcId="{F2D693F6-B71E-4D82-B8DC-A14942B5D092}" destId="{8450B9A2-9DE6-4111-AC59-1782370FC1E2}" srcOrd="1" destOrd="0" presId="urn:microsoft.com/office/officeart/2009/layout/CirclePictureHierarchy"/>
    <dgm:cxn modelId="{1E1809CA-BD9A-46A3-95CD-C0AD5C5E7F04}" type="presParOf" srcId="{8450B9A2-9DE6-4111-AC59-1782370FC1E2}" destId="{B4E497A4-36EA-4135-8DDF-03A9949E18BB}" srcOrd="0" destOrd="0" presId="urn:microsoft.com/office/officeart/2009/layout/CirclePictureHierarchy"/>
    <dgm:cxn modelId="{7738997E-3E25-423D-90A8-5ACA74641914}" type="presParOf" srcId="{8450B9A2-9DE6-4111-AC59-1782370FC1E2}" destId="{EA5D569F-C521-4ED4-9A02-CD2588A17C88}" srcOrd="1" destOrd="0" presId="urn:microsoft.com/office/officeart/2009/layout/CirclePictureHierarchy"/>
    <dgm:cxn modelId="{FC6F1384-404B-42B3-BABF-71BFDC823EE0}" type="presParOf" srcId="{EA5D569F-C521-4ED4-9A02-CD2588A17C88}" destId="{76CC9319-D0DB-4633-A4EF-0A6AD0369979}" srcOrd="0" destOrd="0" presId="urn:microsoft.com/office/officeart/2009/layout/CirclePictureHierarchy"/>
    <dgm:cxn modelId="{7C664AF4-30FC-404B-BE5D-35BC357ADB83}" type="presParOf" srcId="{76CC9319-D0DB-4633-A4EF-0A6AD0369979}" destId="{5D8DE338-96E7-46E6-AF83-CD4930314955}" srcOrd="0" destOrd="0" presId="urn:microsoft.com/office/officeart/2009/layout/CirclePictureHierarchy"/>
    <dgm:cxn modelId="{BA5F648A-96DA-48EF-BC95-5B3BAFDD7F46}" type="presParOf" srcId="{76CC9319-D0DB-4633-A4EF-0A6AD0369979}" destId="{17E041F7-06C3-410F-8459-42C388913477}" srcOrd="1" destOrd="0" presId="urn:microsoft.com/office/officeart/2009/layout/CirclePictureHierarchy"/>
    <dgm:cxn modelId="{C957F02D-0430-4983-8553-3672B9F39891}" type="presParOf" srcId="{EA5D569F-C521-4ED4-9A02-CD2588A17C88}" destId="{26CECBE4-BA2C-485C-8ABF-24B70BF4812B}" srcOrd="1" destOrd="0" presId="urn:microsoft.com/office/officeart/2009/layout/CirclePictureHierarchy"/>
    <dgm:cxn modelId="{2DF58131-881D-432C-853A-771266B8EE38}" type="presParOf" srcId="{8450B9A2-9DE6-4111-AC59-1782370FC1E2}" destId="{00BE6BED-6829-4744-B851-0F3A5746B1F9}" srcOrd="2" destOrd="0" presId="urn:microsoft.com/office/officeart/2009/layout/CirclePictureHierarchy"/>
    <dgm:cxn modelId="{A1BB0C7A-D282-4C34-9F69-2C30A76586C0}" type="presParOf" srcId="{8450B9A2-9DE6-4111-AC59-1782370FC1E2}" destId="{97F5719C-5D36-457C-977B-3913180B61AA}" srcOrd="3" destOrd="0" presId="urn:microsoft.com/office/officeart/2009/layout/CirclePictureHierarchy"/>
    <dgm:cxn modelId="{F505A364-F6FC-411B-BDFF-8FDCC3503640}" type="presParOf" srcId="{97F5719C-5D36-457C-977B-3913180B61AA}" destId="{5033070C-1014-43F0-984B-96BD70E7B69A}" srcOrd="0" destOrd="0" presId="urn:microsoft.com/office/officeart/2009/layout/CirclePictureHierarchy"/>
    <dgm:cxn modelId="{B4B08A34-66F2-41BE-99EF-9F35C3C428C5}" type="presParOf" srcId="{5033070C-1014-43F0-984B-96BD70E7B69A}" destId="{59D7D7D4-41CA-49C9-8D7F-592663E9D8F1}" srcOrd="0" destOrd="0" presId="urn:microsoft.com/office/officeart/2009/layout/CirclePictureHierarchy"/>
    <dgm:cxn modelId="{F979669E-57C2-49CC-B770-408A082EBEF1}" type="presParOf" srcId="{5033070C-1014-43F0-984B-96BD70E7B69A}" destId="{76D9D515-E850-47D9-9B81-A2AC7BD0D6D4}" srcOrd="1" destOrd="0" presId="urn:microsoft.com/office/officeart/2009/layout/CirclePictureHierarchy"/>
    <dgm:cxn modelId="{CA8C6758-4CBB-449A-8893-E7E58FF983E2}" type="presParOf" srcId="{97F5719C-5D36-457C-977B-3913180B61AA}" destId="{633E3A9F-09BC-43CF-97FD-5BD679E1946F}" srcOrd="1" destOrd="0" presId="urn:microsoft.com/office/officeart/2009/layout/CirclePictureHierarchy"/>
    <dgm:cxn modelId="{4C5DDC4E-C9FB-4572-8011-ECC4BF3B341D}" type="presParOf" srcId="{D45DBC63-F3E5-43A4-9040-6D194509054C}" destId="{EB1D693E-CF02-4B18-B51D-0257E4BF0AC1}" srcOrd="2" destOrd="0" presId="urn:microsoft.com/office/officeart/2009/layout/CirclePictureHierarchy"/>
    <dgm:cxn modelId="{6FF405EF-DEE9-43A5-ABB5-8487D41D6817}" type="presParOf" srcId="{D45DBC63-F3E5-43A4-9040-6D194509054C}" destId="{21CA0964-B877-482A-86E2-74416F88DDB2}" srcOrd="3" destOrd="0" presId="urn:microsoft.com/office/officeart/2009/layout/CirclePictureHierarchy"/>
    <dgm:cxn modelId="{FF9B4BB3-8940-422C-A49B-55BA81BD05F5}" type="presParOf" srcId="{21CA0964-B877-482A-86E2-74416F88DDB2}" destId="{DFA3A67D-774A-4739-A8A5-E340589DCEC6}" srcOrd="0" destOrd="0" presId="urn:microsoft.com/office/officeart/2009/layout/CirclePictureHierarchy"/>
    <dgm:cxn modelId="{A2629AEC-218E-4F3E-A37D-2F2818CDE829}" type="presParOf" srcId="{DFA3A67D-774A-4739-A8A5-E340589DCEC6}" destId="{E8DBB247-C1BC-4297-839D-F9343DD3A4D4}" srcOrd="0" destOrd="0" presId="urn:microsoft.com/office/officeart/2009/layout/CirclePictureHierarchy"/>
    <dgm:cxn modelId="{D0DB39E3-978C-47EC-92C6-806889BD827C}" type="presParOf" srcId="{DFA3A67D-774A-4739-A8A5-E340589DCEC6}" destId="{54E0349E-F75A-4D28-897D-EE68A640B549}" srcOrd="1" destOrd="0" presId="urn:microsoft.com/office/officeart/2009/layout/CirclePictureHierarchy"/>
    <dgm:cxn modelId="{ECD4926E-B9C6-4584-94EB-86AA4265755A}" type="presParOf" srcId="{21CA0964-B877-482A-86E2-74416F88DDB2}" destId="{8FC77609-D8DA-43A9-B3EF-685D196841B6}" srcOrd="1" destOrd="0" presId="urn:microsoft.com/office/officeart/2009/layout/CirclePictureHierarchy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732B91-BA1E-4F8D-9451-15A83AE91824}">
      <dsp:nvSpPr>
        <dsp:cNvPr id="0" name=""/>
        <dsp:cNvSpPr/>
      </dsp:nvSpPr>
      <dsp:spPr>
        <a:xfrm>
          <a:off x="2263815" y="948049"/>
          <a:ext cx="956719" cy="21917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0457"/>
              </a:lnTo>
              <a:lnTo>
                <a:pt x="956719" y="110457"/>
              </a:lnTo>
              <a:lnTo>
                <a:pt x="956719" y="21917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B636E2B-B250-4578-AE09-E1B907FDC608}">
      <dsp:nvSpPr>
        <dsp:cNvPr id="0" name=""/>
        <dsp:cNvSpPr/>
      </dsp:nvSpPr>
      <dsp:spPr>
        <a:xfrm>
          <a:off x="1307096" y="1863021"/>
          <a:ext cx="956719" cy="21917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0457"/>
              </a:lnTo>
              <a:lnTo>
                <a:pt x="956719" y="110457"/>
              </a:lnTo>
              <a:lnTo>
                <a:pt x="956719" y="21917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D297DED-AD50-42EC-BF67-B1FAC5E8D4A0}">
      <dsp:nvSpPr>
        <dsp:cNvPr id="0" name=""/>
        <dsp:cNvSpPr/>
      </dsp:nvSpPr>
      <dsp:spPr>
        <a:xfrm>
          <a:off x="350376" y="1863021"/>
          <a:ext cx="956719" cy="219175"/>
        </a:xfrm>
        <a:custGeom>
          <a:avLst/>
          <a:gdLst/>
          <a:ahLst/>
          <a:cxnLst/>
          <a:rect l="0" t="0" r="0" b="0"/>
          <a:pathLst>
            <a:path>
              <a:moveTo>
                <a:pt x="956719" y="0"/>
              </a:moveTo>
              <a:lnTo>
                <a:pt x="956719" y="110457"/>
              </a:lnTo>
              <a:lnTo>
                <a:pt x="0" y="110457"/>
              </a:lnTo>
              <a:lnTo>
                <a:pt x="0" y="21917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AA1B82D-3B52-426F-ABC2-0AB81BDDF30E}">
      <dsp:nvSpPr>
        <dsp:cNvPr id="0" name=""/>
        <dsp:cNvSpPr/>
      </dsp:nvSpPr>
      <dsp:spPr>
        <a:xfrm>
          <a:off x="1307096" y="948049"/>
          <a:ext cx="956719" cy="219175"/>
        </a:xfrm>
        <a:custGeom>
          <a:avLst/>
          <a:gdLst/>
          <a:ahLst/>
          <a:cxnLst/>
          <a:rect l="0" t="0" r="0" b="0"/>
          <a:pathLst>
            <a:path>
              <a:moveTo>
                <a:pt x="956719" y="0"/>
              </a:moveTo>
              <a:lnTo>
                <a:pt x="956719" y="110457"/>
              </a:lnTo>
              <a:lnTo>
                <a:pt x="0" y="110457"/>
              </a:lnTo>
              <a:lnTo>
                <a:pt x="0" y="21917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2B4B654-1816-441E-A51F-EE47CAFD3CD5}">
      <dsp:nvSpPr>
        <dsp:cNvPr id="0" name=""/>
        <dsp:cNvSpPr/>
      </dsp:nvSpPr>
      <dsp:spPr>
        <a:xfrm>
          <a:off x="1915917" y="252253"/>
          <a:ext cx="695796" cy="695796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C98898-4AD3-4A2A-A2CC-18B33C32A3C5}">
      <dsp:nvSpPr>
        <dsp:cNvPr id="0" name=""/>
        <dsp:cNvSpPr/>
      </dsp:nvSpPr>
      <dsp:spPr>
        <a:xfrm>
          <a:off x="2611713" y="250514"/>
          <a:ext cx="1043694" cy="6957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kern="1200" dirty="0" err="1"/>
            <a:t>a+b+c</a:t>
          </a:r>
          <a:endParaRPr lang="zh-CN" altLang="en-US" sz="2400" kern="1200" dirty="0"/>
        </a:p>
      </dsp:txBody>
      <dsp:txXfrm>
        <a:off x="2611713" y="250514"/>
        <a:ext cx="1043694" cy="695796"/>
      </dsp:txXfrm>
    </dsp:sp>
    <dsp:sp modelId="{14A2D46A-06CA-4B7A-A069-DDB34527E900}">
      <dsp:nvSpPr>
        <dsp:cNvPr id="0" name=""/>
        <dsp:cNvSpPr/>
      </dsp:nvSpPr>
      <dsp:spPr>
        <a:xfrm>
          <a:off x="959198" y="1167225"/>
          <a:ext cx="695796" cy="695796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B9CF45-8C83-4F2C-9DE2-FC77308050F1}">
      <dsp:nvSpPr>
        <dsp:cNvPr id="0" name=""/>
        <dsp:cNvSpPr/>
      </dsp:nvSpPr>
      <dsp:spPr>
        <a:xfrm>
          <a:off x="1654994" y="1165486"/>
          <a:ext cx="1043694" cy="6957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kern="1200" dirty="0" err="1"/>
            <a:t>a+b</a:t>
          </a:r>
          <a:endParaRPr lang="zh-CN" altLang="en-US" sz="2400" kern="1200" dirty="0"/>
        </a:p>
      </dsp:txBody>
      <dsp:txXfrm>
        <a:off x="1654994" y="1165486"/>
        <a:ext cx="1043694" cy="695796"/>
      </dsp:txXfrm>
    </dsp:sp>
    <dsp:sp modelId="{7E0EF74C-A1AB-454E-BC7E-BAE0AA7FBF1D}">
      <dsp:nvSpPr>
        <dsp:cNvPr id="0" name=""/>
        <dsp:cNvSpPr/>
      </dsp:nvSpPr>
      <dsp:spPr>
        <a:xfrm>
          <a:off x="2478" y="2082197"/>
          <a:ext cx="695796" cy="695796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FF6C56-1959-4321-85C5-E8249CFA1170}">
      <dsp:nvSpPr>
        <dsp:cNvPr id="0" name=""/>
        <dsp:cNvSpPr/>
      </dsp:nvSpPr>
      <dsp:spPr>
        <a:xfrm>
          <a:off x="698274" y="2080458"/>
          <a:ext cx="1043694" cy="6957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kern="1200" dirty="0"/>
            <a:t>a</a:t>
          </a:r>
          <a:endParaRPr lang="zh-CN" altLang="en-US" sz="2400" kern="1200" dirty="0"/>
        </a:p>
      </dsp:txBody>
      <dsp:txXfrm>
        <a:off x="698274" y="2080458"/>
        <a:ext cx="1043694" cy="695796"/>
      </dsp:txXfrm>
    </dsp:sp>
    <dsp:sp modelId="{BEB54E48-5BC9-407A-97BA-6FA2BFF9F9CE}">
      <dsp:nvSpPr>
        <dsp:cNvPr id="0" name=""/>
        <dsp:cNvSpPr/>
      </dsp:nvSpPr>
      <dsp:spPr>
        <a:xfrm>
          <a:off x="1915917" y="2082197"/>
          <a:ext cx="695796" cy="695796"/>
        </a:xfrm>
        <a:prstGeom prst="ellipse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BE0A3A5-9FF5-48B1-8F10-45E3097A51EB}">
      <dsp:nvSpPr>
        <dsp:cNvPr id="0" name=""/>
        <dsp:cNvSpPr/>
      </dsp:nvSpPr>
      <dsp:spPr>
        <a:xfrm>
          <a:off x="2611713" y="2080458"/>
          <a:ext cx="1043694" cy="6957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kern="1200" dirty="0"/>
            <a:t>b</a:t>
          </a:r>
          <a:endParaRPr lang="zh-CN" altLang="en-US" sz="2400" kern="1200" dirty="0"/>
        </a:p>
      </dsp:txBody>
      <dsp:txXfrm>
        <a:off x="2611713" y="2080458"/>
        <a:ext cx="1043694" cy="695796"/>
      </dsp:txXfrm>
    </dsp:sp>
    <dsp:sp modelId="{10203671-1B63-4985-93BC-4474019D31CE}">
      <dsp:nvSpPr>
        <dsp:cNvPr id="0" name=""/>
        <dsp:cNvSpPr/>
      </dsp:nvSpPr>
      <dsp:spPr>
        <a:xfrm>
          <a:off x="2872637" y="1167225"/>
          <a:ext cx="695796" cy="695796"/>
        </a:xfrm>
        <a:prstGeom prst="ellipse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CF54678-81C4-47A3-A735-91FBFD7F8615}">
      <dsp:nvSpPr>
        <dsp:cNvPr id="0" name=""/>
        <dsp:cNvSpPr/>
      </dsp:nvSpPr>
      <dsp:spPr>
        <a:xfrm>
          <a:off x="3568433" y="1165486"/>
          <a:ext cx="1043694" cy="6957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kern="1200" dirty="0"/>
            <a:t>c</a:t>
          </a:r>
          <a:endParaRPr lang="zh-CN" altLang="en-US" sz="2400" kern="1200" dirty="0"/>
        </a:p>
      </dsp:txBody>
      <dsp:txXfrm>
        <a:off x="3568433" y="1165486"/>
        <a:ext cx="1043694" cy="69579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B1D693E-CF02-4B18-B51D-0257E4BF0AC1}">
      <dsp:nvSpPr>
        <dsp:cNvPr id="0" name=""/>
        <dsp:cNvSpPr/>
      </dsp:nvSpPr>
      <dsp:spPr>
        <a:xfrm>
          <a:off x="3633996" y="773550"/>
          <a:ext cx="1024010" cy="23459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8226"/>
              </a:lnTo>
              <a:lnTo>
                <a:pt x="1024010" y="118226"/>
              </a:lnTo>
              <a:lnTo>
                <a:pt x="1024010" y="23459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0BE6BED-6829-4744-B851-0F3A5746B1F9}">
      <dsp:nvSpPr>
        <dsp:cNvPr id="0" name=""/>
        <dsp:cNvSpPr/>
      </dsp:nvSpPr>
      <dsp:spPr>
        <a:xfrm>
          <a:off x="2609986" y="1752876"/>
          <a:ext cx="1024010" cy="23459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8226"/>
              </a:lnTo>
              <a:lnTo>
                <a:pt x="1024010" y="118226"/>
              </a:lnTo>
              <a:lnTo>
                <a:pt x="1024010" y="23459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4E497A4-36EA-4135-8DDF-03A9949E18BB}">
      <dsp:nvSpPr>
        <dsp:cNvPr id="0" name=""/>
        <dsp:cNvSpPr/>
      </dsp:nvSpPr>
      <dsp:spPr>
        <a:xfrm>
          <a:off x="1585975" y="1752876"/>
          <a:ext cx="1024010" cy="234591"/>
        </a:xfrm>
        <a:custGeom>
          <a:avLst/>
          <a:gdLst/>
          <a:ahLst/>
          <a:cxnLst/>
          <a:rect l="0" t="0" r="0" b="0"/>
          <a:pathLst>
            <a:path>
              <a:moveTo>
                <a:pt x="1024010" y="0"/>
              </a:moveTo>
              <a:lnTo>
                <a:pt x="1024010" y="118226"/>
              </a:lnTo>
              <a:lnTo>
                <a:pt x="0" y="118226"/>
              </a:lnTo>
              <a:lnTo>
                <a:pt x="0" y="23459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6967649-88D3-4EA5-8802-C06BC98D30D2}">
      <dsp:nvSpPr>
        <dsp:cNvPr id="0" name=""/>
        <dsp:cNvSpPr/>
      </dsp:nvSpPr>
      <dsp:spPr>
        <a:xfrm>
          <a:off x="2609986" y="773550"/>
          <a:ext cx="1024010" cy="234591"/>
        </a:xfrm>
        <a:custGeom>
          <a:avLst/>
          <a:gdLst/>
          <a:ahLst/>
          <a:cxnLst/>
          <a:rect l="0" t="0" r="0" b="0"/>
          <a:pathLst>
            <a:path>
              <a:moveTo>
                <a:pt x="1024010" y="0"/>
              </a:moveTo>
              <a:lnTo>
                <a:pt x="1024010" y="118226"/>
              </a:lnTo>
              <a:lnTo>
                <a:pt x="0" y="118226"/>
              </a:lnTo>
              <a:lnTo>
                <a:pt x="0" y="23459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E646DA6-C931-4D8C-8FA4-A2DABA501C96}">
      <dsp:nvSpPr>
        <dsp:cNvPr id="0" name=""/>
        <dsp:cNvSpPr/>
      </dsp:nvSpPr>
      <dsp:spPr>
        <a:xfrm>
          <a:off x="3261629" y="28815"/>
          <a:ext cx="744734" cy="744734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27936A3-7E8F-4486-A2F5-0BAB15903D51}">
      <dsp:nvSpPr>
        <dsp:cNvPr id="0" name=""/>
        <dsp:cNvSpPr/>
      </dsp:nvSpPr>
      <dsp:spPr>
        <a:xfrm>
          <a:off x="4006363" y="26953"/>
          <a:ext cx="1117102" cy="7447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400" kern="1200" dirty="0"/>
            <a:t>A+B</a:t>
          </a:r>
          <a:endParaRPr lang="zh-CN" altLang="en-US" sz="3400" kern="1200" dirty="0"/>
        </a:p>
      </dsp:txBody>
      <dsp:txXfrm>
        <a:off x="4006363" y="26953"/>
        <a:ext cx="1117102" cy="744734"/>
      </dsp:txXfrm>
    </dsp:sp>
    <dsp:sp modelId="{AE050CA9-7F44-4FEB-9360-13C9BE06BAF5}">
      <dsp:nvSpPr>
        <dsp:cNvPr id="0" name=""/>
        <dsp:cNvSpPr/>
      </dsp:nvSpPr>
      <dsp:spPr>
        <a:xfrm>
          <a:off x="2237618" y="1008142"/>
          <a:ext cx="744734" cy="744734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F26AF33-628A-438C-8C85-34CEC6171CAF}">
      <dsp:nvSpPr>
        <dsp:cNvPr id="0" name=""/>
        <dsp:cNvSpPr/>
      </dsp:nvSpPr>
      <dsp:spPr>
        <a:xfrm>
          <a:off x="2982353" y="1006280"/>
          <a:ext cx="1117102" cy="7447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400" kern="1200" dirty="0"/>
            <a:t>A</a:t>
          </a:r>
          <a:endParaRPr lang="zh-CN" altLang="en-US" sz="3400" kern="1200" dirty="0"/>
        </a:p>
      </dsp:txBody>
      <dsp:txXfrm>
        <a:off x="2982353" y="1006280"/>
        <a:ext cx="1117102" cy="744734"/>
      </dsp:txXfrm>
    </dsp:sp>
    <dsp:sp modelId="{5D8DE338-96E7-46E6-AF83-CD4930314955}">
      <dsp:nvSpPr>
        <dsp:cNvPr id="0" name=""/>
        <dsp:cNvSpPr/>
      </dsp:nvSpPr>
      <dsp:spPr>
        <a:xfrm>
          <a:off x="1213608" y="1987468"/>
          <a:ext cx="744734" cy="744734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E041F7-06C3-410F-8459-42C388913477}">
      <dsp:nvSpPr>
        <dsp:cNvPr id="0" name=""/>
        <dsp:cNvSpPr/>
      </dsp:nvSpPr>
      <dsp:spPr>
        <a:xfrm>
          <a:off x="1958343" y="1985606"/>
          <a:ext cx="1117102" cy="7447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400" kern="1200" dirty="0"/>
            <a:t>C</a:t>
          </a:r>
          <a:endParaRPr lang="zh-CN" altLang="en-US" sz="3400" kern="1200" dirty="0"/>
        </a:p>
      </dsp:txBody>
      <dsp:txXfrm>
        <a:off x="1958343" y="1985606"/>
        <a:ext cx="1117102" cy="744734"/>
      </dsp:txXfrm>
    </dsp:sp>
    <dsp:sp modelId="{59D7D7D4-41CA-49C9-8D7F-592663E9D8F1}">
      <dsp:nvSpPr>
        <dsp:cNvPr id="0" name=""/>
        <dsp:cNvSpPr/>
      </dsp:nvSpPr>
      <dsp:spPr>
        <a:xfrm>
          <a:off x="3261629" y="1987468"/>
          <a:ext cx="744734" cy="744734"/>
        </a:xfrm>
        <a:prstGeom prst="ellipse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6D9D515-E850-47D9-9B81-A2AC7BD0D6D4}">
      <dsp:nvSpPr>
        <dsp:cNvPr id="0" name=""/>
        <dsp:cNvSpPr/>
      </dsp:nvSpPr>
      <dsp:spPr>
        <a:xfrm>
          <a:off x="4006363" y="1985606"/>
          <a:ext cx="1117102" cy="7447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400" kern="1200" dirty="0"/>
            <a:t>D</a:t>
          </a:r>
          <a:endParaRPr lang="zh-CN" altLang="en-US" sz="3400" kern="1200" dirty="0"/>
        </a:p>
      </dsp:txBody>
      <dsp:txXfrm>
        <a:off x="4006363" y="1985606"/>
        <a:ext cx="1117102" cy="744734"/>
      </dsp:txXfrm>
    </dsp:sp>
    <dsp:sp modelId="{E8DBB247-C1BC-4297-839D-F9343DD3A4D4}">
      <dsp:nvSpPr>
        <dsp:cNvPr id="0" name=""/>
        <dsp:cNvSpPr/>
      </dsp:nvSpPr>
      <dsp:spPr>
        <a:xfrm>
          <a:off x="4285639" y="1008142"/>
          <a:ext cx="744734" cy="744734"/>
        </a:xfrm>
        <a:prstGeom prst="ellipse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4E0349E-F75A-4D28-897D-EE68A640B549}">
      <dsp:nvSpPr>
        <dsp:cNvPr id="0" name=""/>
        <dsp:cNvSpPr/>
      </dsp:nvSpPr>
      <dsp:spPr>
        <a:xfrm>
          <a:off x="5030374" y="1006280"/>
          <a:ext cx="1117102" cy="7447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400" kern="1200" dirty="0"/>
            <a:t>B</a:t>
          </a:r>
          <a:endParaRPr lang="zh-CN" altLang="en-US" sz="3400" kern="1200" dirty="0"/>
        </a:p>
      </dsp:txBody>
      <dsp:txXfrm>
        <a:off x="5030374" y="1006280"/>
        <a:ext cx="1117102" cy="74473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layout/CirclePictureHierarchy">
  <dgm:title val=""/>
  <dgm:desc val=""/>
  <dgm:catLst>
    <dgm:cat type="hierarchy" pri="1750"/>
    <dgm:cat type="picture" pri="23000"/>
    <dgm:cat type="pictureconvert" pri="2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5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h" for="ch" forName="image" refType="h" fact="0.8"/>
              <dgm:constr type="w" for="ch" forName="image" refType="h" refFor="ch" refForName="image"/>
              <dgm:constr type="t" for="ch" forName="image" refType="h" fact="0.1"/>
              <dgm:constr type="l" for="ch" forName="image"/>
              <dgm:constr type="w" for="ch" forName="text" refType="w" fact="0.6"/>
              <dgm:constr type="h" for="ch" forName="text" refType="h" fact="0.8"/>
              <dgm:constr type="t" for="ch" forName="text" refType="w" fact="0.04"/>
              <dgm:constr type="l" for="ch" forName="text" refType="w" fact="0.4"/>
            </dgm:constrLst>
            <dgm:ruleLst/>
            <dgm:layoutNode name="image" styleLbl="node0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  <dgm:layoutNode name="text" styleLbl="revTx">
              <dgm:varLst>
                <dgm:chPref val="3"/>
              </dgm:varLst>
              <dgm:alg type="tx">
                <dgm:param type="parTxLTRAlign" val="l"/>
                <dgm:param type="parTxRTLAlign" val="r"/>
              </dgm:alg>
              <dgm:shape xmlns:r="http://schemas.openxmlformats.org/officeDocument/2006/relationships" type="rect" r:blip="">
                <dgm:adjLst/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image"/>
                    <dgm:param type="dstNode" val="image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h" for="ch" forName="image2" refType="h" fact="0.8"/>
                      <dgm:constr type="w" for="ch" forName="image2" refType="h" refFor="ch" refForName="image2"/>
                      <dgm:constr type="t" for="ch" forName="image2" refType="h" fact="0.1"/>
                      <dgm:constr type="l" for="ch" forName="image2"/>
                      <dgm:constr type="w" for="ch" forName="text2" refType="w" fact="0.6"/>
                      <dgm:constr type="h" for="ch" forName="text2" refType="h" fact="0.8"/>
                      <dgm:constr type="t" for="ch" forName="text2" refType="w" fact="0.04"/>
                      <dgm:constr type="l" for="ch" forName="text2" refType="w" fact="0.4"/>
                    </dgm:constrLst>
                    <dgm:ruleLst/>
                    <dgm:layoutNode name="image2">
                      <dgm:alg type="sp"/>
                      <dgm:shape xmlns:r="http://schemas.openxmlformats.org/officeDocument/2006/relationships" type="ellipse" r:blip="" blipPhldr="1">
                        <dgm:adjLst/>
                      </dgm:shape>
                      <dgm:presOf/>
                      <dgm:constrLst/>
                      <dgm:ruleLst/>
                    </dgm:layoutNode>
                    <dgm:layoutNode name="text2" styleLbl="revTx">
                      <dgm:varLst>
                        <dgm:chPref val="3"/>
                      </dgm:varLst>
                      <dgm:alg type="tx">
                        <dgm:param type="parTxLTRAlign" val="l"/>
                        <dgm:param type="parTxRTLAlign" val="r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image2"/>
                            <dgm:param type="dstNode" val="image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h" for="ch" forName="image3" refType="h" fact="0.8"/>
                              <dgm:constr type="w" for="ch" forName="image3" refType="h" refFor="ch" refForName="image3"/>
                              <dgm:constr type="t" for="ch" forName="image3" refType="h" fact="0.1"/>
                              <dgm:constr type="l" for="ch" forName="image3"/>
                              <dgm:constr type="w" for="ch" forName="text3" refType="w" fact="0.6"/>
                              <dgm:constr type="h" for="ch" forName="text3" refType="h" fact="0.8"/>
                              <dgm:constr type="t" for="ch" forName="text3" refType="w" fact="0.04"/>
                              <dgm:constr type="l" for="ch" forName="text3" refType="w" fact="0.4"/>
                            </dgm:constrLst>
                            <dgm:ruleLst/>
                            <dgm:layoutNode name="image3">
                              <dgm:alg type="sp"/>
                              <dgm:shape xmlns:r="http://schemas.openxmlformats.org/officeDocument/2006/relationships" type="ellipse" r:blip="" blipPhldr="1">
                                <dgm:adjLst/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revTx">
                              <dgm:varLst>
                                <dgm:chPref val="3"/>
                              </dgm:varLst>
                              <dgm:alg type="tx">
                                <dgm:param type="parTxLTRAlign" val="l"/>
                                <dgm:param type="parTxRTLAlign" val="r"/>
                              </dgm:alg>
                              <dgm:shape xmlns:r="http://schemas.openxmlformats.org/officeDocument/2006/relationships" type="rect" r:blip="">
                                <dgm:adjLst/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image3"/>
                                        <dgm:param type="dstNode" val="image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image4"/>
                                        <dgm:param type="dstNode" val="image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h" for="ch" forName="image4" refType="h" fact="0.8"/>
                                      <dgm:constr type="w" for="ch" forName="image4" refType="h" refFor="ch" refForName="image4"/>
                                      <dgm:constr type="t" for="ch" forName="image4" refType="h" fact="0.1"/>
                                      <dgm:constr type="l" for="ch" forName="image4"/>
                                      <dgm:constr type="w" for="ch" forName="text4" refType="w" fact="0.6"/>
                                      <dgm:constr type="h" for="ch" forName="text4" refType="h" fact="0.8"/>
                                      <dgm:constr type="t" for="ch" forName="text4" refType="w" fact="0.04"/>
                                      <dgm:constr type="l" for="ch" forName="text4" refType="w" fact="0.4"/>
                                    </dgm:constrLst>
                                    <dgm:ruleLst/>
                                    <dgm:layoutNode name="image4">
                                      <dgm:alg type="sp"/>
                                      <dgm:shape xmlns:r="http://schemas.openxmlformats.org/officeDocument/2006/relationships" type="ellipse" r:blip="" blipPhldr="1">
                                        <dgm:adjLst/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revTx">
                                      <dgm:varLst>
                                        <dgm:chPref val="3"/>
                                      </dgm:varLst>
                                      <dgm:alg type="tx">
                                        <dgm:param type="parTxLTRAlign" val="l"/>
                                        <dgm:param type="parTxRTLAlign" val="r"/>
                                      </dgm:alg>
                                      <dgm:shape xmlns:r="http://schemas.openxmlformats.org/officeDocument/2006/relationships" type="rect" r:blip="">
                                        <dgm:adjLst/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layout/CirclePictureHierarchy">
  <dgm:title val=""/>
  <dgm:desc val=""/>
  <dgm:catLst>
    <dgm:cat type="hierarchy" pri="1750"/>
    <dgm:cat type="picture" pri="23000"/>
    <dgm:cat type="pictureconvert" pri="2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5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h" for="ch" forName="image" refType="h" fact="0.8"/>
              <dgm:constr type="w" for="ch" forName="image" refType="h" refFor="ch" refForName="image"/>
              <dgm:constr type="t" for="ch" forName="image" refType="h" fact="0.1"/>
              <dgm:constr type="l" for="ch" forName="image"/>
              <dgm:constr type="w" for="ch" forName="text" refType="w" fact="0.6"/>
              <dgm:constr type="h" for="ch" forName="text" refType="h" fact="0.8"/>
              <dgm:constr type="t" for="ch" forName="text" refType="w" fact="0.04"/>
              <dgm:constr type="l" for="ch" forName="text" refType="w" fact="0.4"/>
            </dgm:constrLst>
            <dgm:ruleLst/>
            <dgm:layoutNode name="image" styleLbl="node0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  <dgm:layoutNode name="text" styleLbl="revTx">
              <dgm:varLst>
                <dgm:chPref val="3"/>
              </dgm:varLst>
              <dgm:alg type="tx">
                <dgm:param type="parTxLTRAlign" val="l"/>
                <dgm:param type="parTxRTLAlign" val="r"/>
              </dgm:alg>
              <dgm:shape xmlns:r="http://schemas.openxmlformats.org/officeDocument/2006/relationships" type="rect" r:blip="">
                <dgm:adjLst/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image"/>
                    <dgm:param type="dstNode" val="image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h" for="ch" forName="image2" refType="h" fact="0.8"/>
                      <dgm:constr type="w" for="ch" forName="image2" refType="h" refFor="ch" refForName="image2"/>
                      <dgm:constr type="t" for="ch" forName="image2" refType="h" fact="0.1"/>
                      <dgm:constr type="l" for="ch" forName="image2"/>
                      <dgm:constr type="w" for="ch" forName="text2" refType="w" fact="0.6"/>
                      <dgm:constr type="h" for="ch" forName="text2" refType="h" fact="0.8"/>
                      <dgm:constr type="t" for="ch" forName="text2" refType="w" fact="0.04"/>
                      <dgm:constr type="l" for="ch" forName="text2" refType="w" fact="0.4"/>
                    </dgm:constrLst>
                    <dgm:ruleLst/>
                    <dgm:layoutNode name="image2">
                      <dgm:alg type="sp"/>
                      <dgm:shape xmlns:r="http://schemas.openxmlformats.org/officeDocument/2006/relationships" type="ellipse" r:blip="" blipPhldr="1">
                        <dgm:adjLst/>
                      </dgm:shape>
                      <dgm:presOf/>
                      <dgm:constrLst/>
                      <dgm:ruleLst/>
                    </dgm:layoutNode>
                    <dgm:layoutNode name="text2" styleLbl="revTx">
                      <dgm:varLst>
                        <dgm:chPref val="3"/>
                      </dgm:varLst>
                      <dgm:alg type="tx">
                        <dgm:param type="parTxLTRAlign" val="l"/>
                        <dgm:param type="parTxRTLAlign" val="r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image2"/>
                            <dgm:param type="dstNode" val="image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h" for="ch" forName="image3" refType="h" fact="0.8"/>
                              <dgm:constr type="w" for="ch" forName="image3" refType="h" refFor="ch" refForName="image3"/>
                              <dgm:constr type="t" for="ch" forName="image3" refType="h" fact="0.1"/>
                              <dgm:constr type="l" for="ch" forName="image3"/>
                              <dgm:constr type="w" for="ch" forName="text3" refType="w" fact="0.6"/>
                              <dgm:constr type="h" for="ch" forName="text3" refType="h" fact="0.8"/>
                              <dgm:constr type="t" for="ch" forName="text3" refType="w" fact="0.04"/>
                              <dgm:constr type="l" for="ch" forName="text3" refType="w" fact="0.4"/>
                            </dgm:constrLst>
                            <dgm:ruleLst/>
                            <dgm:layoutNode name="image3">
                              <dgm:alg type="sp"/>
                              <dgm:shape xmlns:r="http://schemas.openxmlformats.org/officeDocument/2006/relationships" type="ellipse" r:blip="" blipPhldr="1">
                                <dgm:adjLst/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revTx">
                              <dgm:varLst>
                                <dgm:chPref val="3"/>
                              </dgm:varLst>
                              <dgm:alg type="tx">
                                <dgm:param type="parTxLTRAlign" val="l"/>
                                <dgm:param type="parTxRTLAlign" val="r"/>
                              </dgm:alg>
                              <dgm:shape xmlns:r="http://schemas.openxmlformats.org/officeDocument/2006/relationships" type="rect" r:blip="">
                                <dgm:adjLst/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image3"/>
                                        <dgm:param type="dstNode" val="image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image4"/>
                                        <dgm:param type="dstNode" val="image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h" for="ch" forName="image4" refType="h" fact="0.8"/>
                                      <dgm:constr type="w" for="ch" forName="image4" refType="h" refFor="ch" refForName="image4"/>
                                      <dgm:constr type="t" for="ch" forName="image4" refType="h" fact="0.1"/>
                                      <dgm:constr type="l" for="ch" forName="image4"/>
                                      <dgm:constr type="w" for="ch" forName="text4" refType="w" fact="0.6"/>
                                      <dgm:constr type="h" for="ch" forName="text4" refType="h" fact="0.8"/>
                                      <dgm:constr type="t" for="ch" forName="text4" refType="w" fact="0.04"/>
                                      <dgm:constr type="l" for="ch" forName="text4" refType="w" fact="0.4"/>
                                    </dgm:constrLst>
                                    <dgm:ruleLst/>
                                    <dgm:layoutNode name="image4">
                                      <dgm:alg type="sp"/>
                                      <dgm:shape xmlns:r="http://schemas.openxmlformats.org/officeDocument/2006/relationships" type="ellipse" r:blip="" blipPhldr="1">
                                        <dgm:adjLst/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revTx">
                                      <dgm:varLst>
                                        <dgm:chPref val="3"/>
                                      </dgm:varLst>
                                      <dgm:alg type="tx">
                                        <dgm:param type="parTxLTRAlign" val="l"/>
                                        <dgm:param type="parTxRTLAlign" val="r"/>
                                      </dgm:alg>
                                      <dgm:shape xmlns:r="http://schemas.openxmlformats.org/officeDocument/2006/relationships" type="rect" r:blip="">
                                        <dgm:adjLst/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308DB251-D803-4475-8281-4947A89E790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C6218A5-2289-4813-A341-6263B16CBAD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12A60F-63B3-4D54-AA63-B159FADA9F31}" type="datetimeFigureOut">
              <a:rPr lang="zh-CN" altLang="en-US" smtClean="0"/>
              <a:t>2022/5/6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97CE9A9-1C60-4F0A-AA63-4467F58DE87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91EA911-14C2-4254-9079-FD9EC1C139A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94E6C1-322F-4AF4-A541-6A7DCE3853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84180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513A3C-D0C5-45C0-BD52-194E76396705}" type="datetimeFigureOut">
              <a:rPr lang="zh-CN" altLang="en-US" smtClean="0"/>
              <a:t>2022/5/6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0D5545-95D4-489F-B8ED-7EAFA774B5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22413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3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&#10;&#10;自动生成的说明">
            <a:extLst>
              <a:ext uri="{FF2B5EF4-FFF2-40B4-BE49-F238E27FC236}">
                <a16:creationId xmlns:a16="http://schemas.microsoft.com/office/drawing/2014/main" id="{DC463E02-403D-4EDF-904F-C4102C9C3D8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72915E0-7E7B-4E91-A2E6-50DB32FFA42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>
            <a:extLst>
              <a:ext uri="{FF2B5EF4-FFF2-40B4-BE49-F238E27FC236}">
                <a16:creationId xmlns:a16="http://schemas.microsoft.com/office/drawing/2014/main" id="{9AF74CDA-19DD-45C1-88FF-2379736830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26" name="内容占位符 25">
            <a:extLst>
              <a:ext uri="{FF2B5EF4-FFF2-40B4-BE49-F238E27FC236}">
                <a16:creationId xmlns:a16="http://schemas.microsoft.com/office/drawing/2014/main" id="{981273AB-3D30-4A7E-951D-B80D3185213B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DE506FFD-8B27-444A-964F-E64D0BB3DAF0}" type="datetime2">
              <a:rPr lang="zh-CN" altLang="en-US" smtClean="0"/>
              <a:t>2019年1月28日</a:t>
            </a:fld>
            <a:endParaRPr lang="zh-CN" altLang="en-US" dirty="0"/>
          </a:p>
        </p:txBody>
      </p:sp>
      <p:sp>
        <p:nvSpPr>
          <p:cNvPr id="32" name="文本占位符 31">
            <a:extLst>
              <a:ext uri="{FF2B5EF4-FFF2-40B4-BE49-F238E27FC236}">
                <a16:creationId xmlns:a16="http://schemas.microsoft.com/office/drawing/2014/main" id="{F905EEBF-8ACE-4D30-A4F5-C5796F8343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>
            <a:extLst>
              <a:ext uri="{FF2B5EF4-FFF2-40B4-BE49-F238E27FC236}">
                <a16:creationId xmlns:a16="http://schemas.microsoft.com/office/drawing/2014/main" id="{CE9FF532-F6D9-45BD-B501-EEC1CB82C01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/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AF7A6D04-2810-44D7-A07D-0AA2596107F1}"/>
              </a:ext>
            </a:extLst>
          </p:cNvPr>
          <p:cNvGrpSpPr/>
          <p:nvPr userDrawn="1"/>
        </p:nvGrpSpPr>
        <p:grpSpPr>
          <a:xfrm>
            <a:off x="3352562" y="6244170"/>
            <a:ext cx="5486876" cy="406590"/>
            <a:chOff x="3352562" y="6073254"/>
            <a:chExt cx="5486876" cy="406590"/>
          </a:xfrm>
        </p:grpSpPr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AA839E5E-CB67-421E-974F-278CCBCFB8C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/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53D809C0-A4EF-44AF-AECA-4A85E4BA2C9D}"/>
                </a:ext>
              </a:extLst>
            </p:cNvPr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F6E58E8B-64DD-4CB6-9A0A-016E581D3E4C}"/>
              </a:ext>
            </a:extLst>
          </p:cNvPr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443D3B54-A2E0-47EA-82F0-8A5C219B17CC}"/>
              </a:ext>
            </a:extLst>
          </p:cNvPr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49259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>
            <a:extLst>
              <a:ext uri="{FF2B5EF4-FFF2-40B4-BE49-F238E27FC236}">
                <a16:creationId xmlns:a16="http://schemas.microsoft.com/office/drawing/2014/main" id="{AABAA2F6-CE8B-4D0C-9DA1-7AFD8C0E1F1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18" name="平行四边形 17">
            <a:extLst>
              <a:ext uri="{FF2B5EF4-FFF2-40B4-BE49-F238E27FC236}">
                <a16:creationId xmlns:a16="http://schemas.microsoft.com/office/drawing/2014/main" id="{55B5EF86-CD68-45F5-B469-E0C751A7F1CE}"/>
              </a:ext>
            </a:extLst>
          </p:cNvPr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1D5E491-4859-47A4-8F29-DAACA1914D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pic>
        <p:nvPicPr>
          <p:cNvPr id="7" name="图片 6" descr="图片包含 户外, 标牌, 黑色&#10;&#10;自动生成的说明">
            <a:extLst>
              <a:ext uri="{FF2B5EF4-FFF2-40B4-BE49-F238E27FC236}">
                <a16:creationId xmlns:a16="http://schemas.microsoft.com/office/drawing/2014/main" id="{BBD19A13-D175-4468-834D-FE213A533AB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8" name="文本占位符 31">
            <a:extLst>
              <a:ext uri="{FF2B5EF4-FFF2-40B4-BE49-F238E27FC236}">
                <a16:creationId xmlns:a16="http://schemas.microsoft.com/office/drawing/2014/main" id="{0E3A7107-0A14-4195-8DEB-51F0B46D6B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>
            <a:extLst>
              <a:ext uri="{FF2B5EF4-FFF2-40B4-BE49-F238E27FC236}">
                <a16:creationId xmlns:a16="http://schemas.microsoft.com/office/drawing/2014/main" id="{56FC8349-67FC-4E3B-B988-7A27FDAE9D2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>
            <a:extLst>
              <a:ext uri="{FF2B5EF4-FFF2-40B4-BE49-F238E27FC236}">
                <a16:creationId xmlns:a16="http://schemas.microsoft.com/office/drawing/2014/main" id="{85368C87-925C-44AC-B001-5C4EE6F006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7" name="文本占位符 16">
            <a:extLst>
              <a:ext uri="{FF2B5EF4-FFF2-40B4-BE49-F238E27FC236}">
                <a16:creationId xmlns:a16="http://schemas.microsoft.com/office/drawing/2014/main" id="{2FF6FEE6-2A34-4756-8F6B-3232EC37527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19056" y="766710"/>
            <a:ext cx="11568144" cy="4765791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30000"/>
              </a:lnSpc>
              <a:buFontTx/>
              <a:buBlip>
                <a:blip r:embed="rId4"/>
              </a:buBlip>
              <a:defRPr sz="2000">
                <a:solidFill>
                  <a:schemeClr val="accent2"/>
                </a:solidFill>
              </a:defRPr>
            </a:lvl1pPr>
            <a:lvl2pPr>
              <a:lnSpc>
                <a:spcPct val="130000"/>
              </a:lnSpc>
              <a:defRPr sz="2000">
                <a:solidFill>
                  <a:schemeClr val="accent2"/>
                </a:solidFill>
              </a:defRPr>
            </a:lvl2pPr>
            <a:lvl3pPr>
              <a:lnSpc>
                <a:spcPct val="130000"/>
              </a:lnSpc>
              <a:defRPr sz="1800">
                <a:solidFill>
                  <a:schemeClr val="accent2"/>
                </a:solidFill>
              </a:defRPr>
            </a:lvl3pPr>
            <a:lvl4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4pPr>
            <a:lvl5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21" name="平行四边形 20">
            <a:extLst>
              <a:ext uri="{FF2B5EF4-FFF2-40B4-BE49-F238E27FC236}">
                <a16:creationId xmlns:a16="http://schemas.microsoft.com/office/drawing/2014/main" id="{93235BFC-8F08-4C25-988C-FCB706C52ACD}"/>
              </a:ext>
            </a:extLst>
          </p:cNvPr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>
            <a:extLst>
              <a:ext uri="{FF2B5EF4-FFF2-40B4-BE49-F238E27FC236}">
                <a16:creationId xmlns:a16="http://schemas.microsoft.com/office/drawing/2014/main" id="{A14A4014-5A08-40D8-A5CC-B2FF9962A739}"/>
              </a:ext>
            </a:extLst>
          </p:cNvPr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72C3C1CA-869D-4F70-8C72-BC72214F5E6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/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270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图片包含 建筑物&#10;&#10;自动生成的说明">
            <a:extLst>
              <a:ext uri="{FF2B5EF4-FFF2-40B4-BE49-F238E27FC236}">
                <a16:creationId xmlns:a16="http://schemas.microsoft.com/office/drawing/2014/main" id="{59C76395-F18A-42DC-A156-F93BFCD8E4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C8C8E8E9-B6E9-4C9E-A8E5-EC39920274FE}"/>
              </a:ext>
            </a:extLst>
          </p:cNvPr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DA6D4021-94E1-4E9F-90EB-E54E5216CA6E}"/>
              </a:ext>
            </a:extLst>
          </p:cNvPr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 descr="图片包含 户外, 标牌, 黑色&#10;&#10;自动生成的说明">
            <a:extLst>
              <a:ext uri="{FF2B5EF4-FFF2-40B4-BE49-F238E27FC236}">
                <a16:creationId xmlns:a16="http://schemas.microsoft.com/office/drawing/2014/main" id="{EC48E4B1-8892-4D66-885C-B3B81823AF7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828" y="853340"/>
            <a:ext cx="1656344" cy="1656344"/>
          </a:xfrm>
          <a:prstGeom prst="rect">
            <a:avLst/>
          </a:prstGeom>
        </p:spPr>
      </p:pic>
      <p:sp>
        <p:nvSpPr>
          <p:cNvPr id="20" name="文本占位符 31">
            <a:extLst>
              <a:ext uri="{FF2B5EF4-FFF2-40B4-BE49-F238E27FC236}">
                <a16:creationId xmlns:a16="http://schemas.microsoft.com/office/drawing/2014/main" id="{4EB0A957-E3E4-47EE-9713-82509E17FD5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2079C22-C965-4A93-8C7F-F7C26F71D8D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/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8407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&#10;&#10;自动生成的说明">
            <a:extLst>
              <a:ext uri="{FF2B5EF4-FFF2-40B4-BE49-F238E27FC236}">
                <a16:creationId xmlns:a16="http://schemas.microsoft.com/office/drawing/2014/main" id="{D3C2EE1F-0BF9-49E9-859D-A8611895DE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C8C8E8E9-B6E9-4C9E-A8E5-EC39920274FE}"/>
              </a:ext>
            </a:extLst>
          </p:cNvPr>
          <p:cNvCxnSpPr/>
          <p:nvPr userDrawn="1"/>
        </p:nvCxnSpPr>
        <p:spPr>
          <a:xfrm>
            <a:off x="7322504" y="1488254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DA6D4021-94E1-4E9F-90EB-E54E5216CA6E}"/>
              </a:ext>
            </a:extLst>
          </p:cNvPr>
          <p:cNvCxnSpPr/>
          <p:nvPr userDrawn="1"/>
        </p:nvCxnSpPr>
        <p:spPr>
          <a:xfrm>
            <a:off x="7322504" y="4146847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占位符 31">
            <a:extLst>
              <a:ext uri="{FF2B5EF4-FFF2-40B4-BE49-F238E27FC236}">
                <a16:creationId xmlns:a16="http://schemas.microsoft.com/office/drawing/2014/main" id="{4EB0A957-E3E4-47EE-9713-82509E17FD5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033473" y="2496180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5861CDE-5CCC-4EC9-AAE6-4DDC185E1B6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001" y="1860735"/>
            <a:ext cx="2858911" cy="233227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97B15C4-0524-4A21-A6CE-F7DA7DA15B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/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8082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流程图: 离页连接符 1">
            <a:extLst>
              <a:ext uri="{FF2B5EF4-FFF2-40B4-BE49-F238E27FC236}">
                <a16:creationId xmlns:a16="http://schemas.microsoft.com/office/drawing/2014/main" id="{3D05038B-8A32-4BD0-A068-AFE03E6FF8D3}"/>
              </a:ext>
            </a:extLst>
          </p:cNvPr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占位符 31">
            <a:extLst>
              <a:ext uri="{FF2B5EF4-FFF2-40B4-BE49-F238E27FC236}">
                <a16:creationId xmlns:a16="http://schemas.microsoft.com/office/drawing/2014/main" id="{4EB0A957-E3E4-47EE-9713-82509E17FD5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 b="1" spc="600">
                <a:solidFill>
                  <a:schemeClr val="accent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09B0529-EE67-44AA-BAF8-7E78156B3DE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/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FA12E6D-1EC4-4BB8-BCAB-668C213B8F5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8" name="任意多边形: 形状 17">
            <a:extLst>
              <a:ext uri="{FF2B5EF4-FFF2-40B4-BE49-F238E27FC236}">
                <a16:creationId xmlns:a16="http://schemas.microsoft.com/office/drawing/2014/main" id="{5B543617-7E5E-4360-A155-0CA2B7AF9E10}"/>
              </a:ext>
            </a:extLst>
          </p:cNvPr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9" name="图片 8" descr="图片包含 建筑物&#10;&#10;自动生成的说明">
            <a:extLst>
              <a:ext uri="{FF2B5EF4-FFF2-40B4-BE49-F238E27FC236}">
                <a16:creationId xmlns:a16="http://schemas.microsoft.com/office/drawing/2014/main" id="{D3C2EE1F-0BF9-49E9-859D-A8611895DEE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2960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1D5E491-4859-47A4-8F29-DAACA1914D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749089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（lowpoly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建筑物, 圆屋顶, 地板&#10;&#10;描述已自动生成">
            <a:extLst>
              <a:ext uri="{FF2B5EF4-FFF2-40B4-BE49-F238E27FC236}">
                <a16:creationId xmlns:a16="http://schemas.microsoft.com/office/drawing/2014/main" id="{0E7CEFF4-3933-40D2-928B-A28B021C14B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1D5E491-4859-47A4-8F29-DAACA1914D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87627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A677578-EE5C-4EF4-B0AD-2C9F9C6AC6B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r="27993"/>
          <a:stretch/>
        </p:blipFill>
        <p:spPr>
          <a:xfrm>
            <a:off x="1" y="-5557"/>
            <a:ext cx="12192000" cy="6863557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8216A5A6-7707-4E8A-942A-139653FAB1BC}"/>
              </a:ext>
            </a:extLst>
          </p:cNvPr>
          <p:cNvSpPr/>
          <p:nvPr userDrawn="1"/>
        </p:nvSpPr>
        <p:spPr>
          <a:xfrm>
            <a:off x="-3" y="2077796"/>
            <a:ext cx="12192000" cy="478020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>
                  <a:alpha val="89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740F69A-19BB-4AA3-A265-5AB4D0D430F4}"/>
              </a:ext>
            </a:extLst>
          </p:cNvPr>
          <p:cNvSpPr/>
          <p:nvPr userDrawn="1"/>
        </p:nvSpPr>
        <p:spPr>
          <a:xfrm rot="10800000">
            <a:off x="-1" y="-5557"/>
            <a:ext cx="12191999" cy="321776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BDA7112-A044-49CE-B9CA-A72126AA67B4}"/>
              </a:ext>
            </a:extLst>
          </p:cNvPr>
          <p:cNvSpPr/>
          <p:nvPr userDrawn="1"/>
        </p:nvSpPr>
        <p:spPr>
          <a:xfrm>
            <a:off x="-1" y="0"/>
            <a:ext cx="12192001" cy="6811864"/>
          </a:xfrm>
          <a:prstGeom prst="rect">
            <a:avLst/>
          </a:prstGeom>
          <a:solidFill>
            <a:srgbClr val="080304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444A070-E8CF-4E44-B7E5-DA7C47A7E6A7}"/>
              </a:ext>
            </a:extLst>
          </p:cNvPr>
          <p:cNvSpPr txBox="1"/>
          <p:nvPr userDrawn="1"/>
        </p:nvSpPr>
        <p:spPr>
          <a:xfrm>
            <a:off x="4760680" y="564634"/>
            <a:ext cx="2670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 sz="16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本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模板正参与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5858290-D261-4C60-BB99-630C19F3840C}"/>
              </a:ext>
            </a:extLst>
          </p:cNvPr>
          <p:cNvSpPr/>
          <p:nvPr userDrawn="1"/>
        </p:nvSpPr>
        <p:spPr>
          <a:xfrm>
            <a:off x="3602350" y="2482543"/>
            <a:ext cx="4987300" cy="400109"/>
          </a:xfrm>
          <a:prstGeom prst="rect">
            <a:avLst/>
          </a:prstGeom>
          <a:gradFill flip="none" rotWithShape="1">
            <a:gsLst>
              <a:gs pos="100000">
                <a:srgbClr val="CB9B53">
                  <a:alpha val="0"/>
                </a:srgbClr>
              </a:gs>
              <a:gs pos="0">
                <a:srgbClr val="CB9B53">
                  <a:alpha val="7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E5177"/>
              </a:solidFill>
              <a:effectLst/>
              <a:uLnTx/>
              <a:uFillTx/>
              <a:latin typeface="Segoe UI"/>
              <a:ea typeface="微软雅黑"/>
              <a:cs typeface="+mn-cs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7DC30B4-F006-4610-BE34-27B2068262E4}"/>
              </a:ext>
            </a:extLst>
          </p:cNvPr>
          <p:cNvSpPr txBox="1"/>
          <p:nvPr userDrawn="1"/>
        </p:nvSpPr>
        <p:spPr>
          <a:xfrm>
            <a:off x="4049486" y="2517885"/>
            <a:ext cx="40930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 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第一届高校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模板设计大赛 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DC88D0E-6AEB-4B0D-AE77-4A1F31C8C366}"/>
              </a:ext>
            </a:extLst>
          </p:cNvPr>
          <p:cNvSpPr txBox="1"/>
          <p:nvPr userDrawn="1"/>
        </p:nvSpPr>
        <p:spPr>
          <a:xfrm>
            <a:off x="6133678" y="4824918"/>
            <a:ext cx="2545865" cy="1061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微信扫码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来聆听模板作者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设计灵感、制作思路</a:t>
            </a:r>
            <a:endParaRPr kumimoji="0" lang="en-US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D791EC9B-5DBA-40F6-9696-4F391A93BCE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615419" y="3771974"/>
            <a:ext cx="13817069" cy="399642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3337B091-14D1-40FD-B8AD-B9A96874112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683657" y="716939"/>
            <a:ext cx="8824686" cy="1844708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260EA93C-471D-411C-A976-09210F7DFE72}"/>
              </a:ext>
            </a:extLst>
          </p:cNvPr>
          <p:cNvSpPr txBox="1"/>
          <p:nvPr userDrawn="1"/>
        </p:nvSpPr>
        <p:spPr>
          <a:xfrm>
            <a:off x="3742050" y="2971888"/>
            <a:ext cx="19836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活动主办：秋叶</a:t>
            </a:r>
            <a:r>
              <a: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36416E4-5D2E-4F0B-8673-534B0C96E10E}"/>
              </a:ext>
            </a:extLst>
          </p:cNvPr>
          <p:cNvSpPr txBox="1"/>
          <p:nvPr userDrawn="1"/>
        </p:nvSpPr>
        <p:spPr>
          <a:xfrm>
            <a:off x="6079638" y="2971888"/>
            <a:ext cx="24929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技术支持：微软听听文档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90FAAB6E-BB88-4DC1-B3F2-030FD2561703}"/>
              </a:ext>
            </a:extLst>
          </p:cNvPr>
          <p:cNvSpPr/>
          <p:nvPr userDrawn="1"/>
        </p:nvSpPr>
        <p:spPr>
          <a:xfrm>
            <a:off x="3600610" y="3494767"/>
            <a:ext cx="2318400" cy="2318400"/>
          </a:xfrm>
          <a:prstGeom prst="rect">
            <a:avLst/>
          </a:prstGeom>
          <a:solidFill>
            <a:schemeClr val="bg1"/>
          </a:solidFill>
          <a:ln w="57150">
            <a:solidFill>
              <a:srgbClr val="CB9B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39682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2025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使用说明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模板为作者原创，著作权归作者所有。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您仅可以个人非商业用途使用本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charset="0"/>
                <a:cs typeface="+mn-cs"/>
              </a:rPr>
              <a:t>未经权利人书面明确授权，不可将信息内容的全部或部分用于出售，或以出租、出借、转让、分销、发布等其他任何方式供他人使用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charset="0"/>
                <a:cs typeface="+mn-cs"/>
              </a:rPr>
              <a:t>否则将承担法律责任。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尊重知识产权并注重保护用户享有的各项权利。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拥有对本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模板进行展示、报道、宣传及用于市场活动的权利，若在比赛或商业应用过程中发生版权纠纷，其法律责任由作者本人承担。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18430122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>
            <a:extLst>
              <a:ext uri="{FF2B5EF4-FFF2-40B4-BE49-F238E27FC236}">
                <a16:creationId xmlns:a16="http://schemas.microsoft.com/office/drawing/2014/main" id="{ECA0A7A8-52A5-4508-9B7C-8E9F070AF3A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749300"/>
            <a:ext cx="12203394" cy="319193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pic>
        <p:nvPicPr>
          <p:cNvPr id="8" name="图片 7" descr="图片包含 建筑物&#10;&#10;自动生成的说明">
            <a:extLst>
              <a:ext uri="{FF2B5EF4-FFF2-40B4-BE49-F238E27FC236}">
                <a16:creationId xmlns:a16="http://schemas.microsoft.com/office/drawing/2014/main" id="{DC463E02-403D-4EDF-904F-C4102C9C3D8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72915E0-7E7B-4E91-A2E6-50DB32FFA42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>
            <a:extLst>
              <a:ext uri="{FF2B5EF4-FFF2-40B4-BE49-F238E27FC236}">
                <a16:creationId xmlns:a16="http://schemas.microsoft.com/office/drawing/2014/main" id="{9AF74CDA-19DD-45C1-88FF-2379736830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69561" y="3383857"/>
            <a:ext cx="10052879" cy="1060855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26" name="内容占位符 25">
            <a:extLst>
              <a:ext uri="{FF2B5EF4-FFF2-40B4-BE49-F238E27FC236}">
                <a16:creationId xmlns:a16="http://schemas.microsoft.com/office/drawing/2014/main" id="{981273AB-3D30-4A7E-951D-B80D3185213B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4644345" y="579869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  <a:t>2019年1月28日</a:t>
            </a:fld>
            <a:endParaRPr lang="zh-CN" altLang="en-US" dirty="0"/>
          </a:p>
        </p:txBody>
      </p:sp>
      <p:sp>
        <p:nvSpPr>
          <p:cNvPr id="32" name="文本占位符 31">
            <a:extLst>
              <a:ext uri="{FF2B5EF4-FFF2-40B4-BE49-F238E27FC236}">
                <a16:creationId xmlns:a16="http://schemas.microsoft.com/office/drawing/2014/main" id="{F905EEBF-8ACE-4D30-A4F5-C5796F8343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034910" y="5052868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>
            <a:extLst>
              <a:ext uri="{FF2B5EF4-FFF2-40B4-BE49-F238E27FC236}">
                <a16:creationId xmlns:a16="http://schemas.microsoft.com/office/drawing/2014/main" id="{CE9FF532-F6D9-45BD-B501-EEC1CB82C01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/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3E0947F5-F302-4DA0-B1F5-30EE10CF1F22}"/>
              </a:ext>
            </a:extLst>
          </p:cNvPr>
          <p:cNvGrpSpPr/>
          <p:nvPr userDrawn="1"/>
        </p:nvGrpSpPr>
        <p:grpSpPr>
          <a:xfrm>
            <a:off x="3352562" y="6252715"/>
            <a:ext cx="5486876" cy="406590"/>
            <a:chOff x="3352562" y="6073254"/>
            <a:chExt cx="5486876" cy="406590"/>
          </a:xfrm>
        </p:grpSpPr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AA839E5E-CB67-421E-974F-278CCBCFB8C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/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53D809C0-A4EF-44AF-AECA-4A85E4BA2C9D}"/>
                </a:ext>
              </a:extLst>
            </p:cNvPr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0935792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图片包含 建筑物, 圆屋顶, 地板&#10;&#10;描述已自动生成">
            <a:extLst>
              <a:ext uri="{FF2B5EF4-FFF2-40B4-BE49-F238E27FC236}">
                <a16:creationId xmlns:a16="http://schemas.microsoft.com/office/drawing/2014/main" id="{32C61E04-9C57-4412-9EA5-8082A6789B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5" name="平行四边形 4">
            <a:extLst>
              <a:ext uri="{FF2B5EF4-FFF2-40B4-BE49-F238E27FC236}">
                <a16:creationId xmlns:a16="http://schemas.microsoft.com/office/drawing/2014/main" id="{C5A6C460-C718-4155-A390-E0273AFCB62A}"/>
              </a:ext>
            </a:extLst>
          </p:cNvPr>
          <p:cNvSpPr/>
          <p:nvPr userDrawn="1"/>
        </p:nvSpPr>
        <p:spPr>
          <a:xfrm>
            <a:off x="4144710" y="1537750"/>
            <a:ext cx="8047290" cy="3189811"/>
          </a:xfrm>
          <a:prstGeom prst="parallelogram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 descr="图片包含 建筑物&#10;&#10;自动生成的说明">
            <a:extLst>
              <a:ext uri="{FF2B5EF4-FFF2-40B4-BE49-F238E27FC236}">
                <a16:creationId xmlns:a16="http://schemas.microsoft.com/office/drawing/2014/main" id="{DC463E02-403D-4EDF-904F-C4102C9C3D8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986" y="2142500"/>
            <a:ext cx="8047290" cy="2590938"/>
          </a:xfrm>
          <a:prstGeom prst="rect">
            <a:avLst/>
          </a:prstGeom>
        </p:spPr>
      </p:pic>
      <p:sp>
        <p:nvSpPr>
          <p:cNvPr id="22" name="标题 1">
            <a:extLst>
              <a:ext uri="{FF2B5EF4-FFF2-40B4-BE49-F238E27FC236}">
                <a16:creationId xmlns:a16="http://schemas.microsoft.com/office/drawing/2014/main" id="{9AF74CDA-19DD-45C1-88FF-2379736830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81297" y="2602227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26" name="内容占位符 25">
            <a:extLst>
              <a:ext uri="{FF2B5EF4-FFF2-40B4-BE49-F238E27FC236}">
                <a16:creationId xmlns:a16="http://schemas.microsoft.com/office/drawing/2014/main" id="{981273AB-3D30-4A7E-951D-B80D3185213B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7341280" y="4870088"/>
            <a:ext cx="224470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  <a:t>2019年1月28日</a:t>
            </a:fld>
            <a:endParaRPr lang="zh-CN" altLang="en-US" dirty="0"/>
          </a:p>
        </p:txBody>
      </p:sp>
      <p:sp>
        <p:nvSpPr>
          <p:cNvPr id="32" name="文本占位符 31">
            <a:extLst>
              <a:ext uri="{FF2B5EF4-FFF2-40B4-BE49-F238E27FC236}">
                <a16:creationId xmlns:a16="http://schemas.microsoft.com/office/drawing/2014/main" id="{F905EEBF-8ACE-4D30-A4F5-C5796F8343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819584" y="3810704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5" name="图片占位符 14">
            <a:extLst>
              <a:ext uri="{FF2B5EF4-FFF2-40B4-BE49-F238E27FC236}">
                <a16:creationId xmlns:a16="http://schemas.microsoft.com/office/drawing/2014/main" id="{73862409-EB7F-40D8-9600-B7C8CE927E6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1119382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A63D107-02BD-4A0D-9132-36E8D944F42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524558" y="4410381"/>
            <a:ext cx="3935296" cy="209291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3D92EBD5-2225-4D92-B6FB-5F42D4CF9A7C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7F038EC1-5530-4400-9F4D-38CB7EE61E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print"/>
          <a:srcRect r="1346"/>
          <a:stretch/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9620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>
            <a:extLst>
              <a:ext uri="{FF2B5EF4-FFF2-40B4-BE49-F238E27FC236}">
                <a16:creationId xmlns:a16="http://schemas.microsoft.com/office/drawing/2014/main" id="{7C66039A-3D15-4D27-8FD3-6ADF01C3402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75D47FDF-63E1-442F-8001-E72FBC10D88D}"/>
              </a:ext>
            </a:extLst>
          </p:cNvPr>
          <p:cNvGrpSpPr/>
          <p:nvPr userDrawn="1"/>
        </p:nvGrpSpPr>
        <p:grpSpPr>
          <a:xfrm>
            <a:off x="304800" y="2455636"/>
            <a:ext cx="4122059" cy="1462680"/>
            <a:chOff x="304800" y="2709636"/>
            <a:chExt cx="4122059" cy="1462680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9022DE15-F0A7-4081-B20E-F56AF7E8D451}"/>
                </a:ext>
              </a:extLst>
            </p:cNvPr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7" name="组合 6">
                <a:extLst>
                  <a:ext uri="{FF2B5EF4-FFF2-40B4-BE49-F238E27FC236}">
                    <a16:creationId xmlns:a16="http://schemas.microsoft.com/office/drawing/2014/main" id="{068AF075-1EBE-4100-82B6-D1B2511E27A3}"/>
                  </a:ext>
                </a:extLst>
              </p:cNvPr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0" name="矩形 9">
                  <a:extLst>
                    <a:ext uri="{FF2B5EF4-FFF2-40B4-BE49-F238E27FC236}">
                      <a16:creationId xmlns:a16="http://schemas.microsoft.com/office/drawing/2014/main" id="{CD1F02EB-A5F5-4A25-8E13-33D76C3997D5}"/>
                    </a:ext>
                  </a:extLst>
                </p:cNvPr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11" name="图片 10" descr="图片包含 建筑物&#10;&#10;自动生成的说明">
                  <a:extLst>
                    <a:ext uri="{FF2B5EF4-FFF2-40B4-BE49-F238E27FC236}">
                      <a16:creationId xmlns:a16="http://schemas.microsoft.com/office/drawing/2014/main" id="{27CDB2F7-E7B6-465A-921A-BD30952F7D4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alphaModFix amt="25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0901EB5B-A305-4D12-8523-8654B0DF8D3C}"/>
                  </a:ext>
                </a:extLst>
              </p:cNvPr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5400" b="1" dirty="0">
                    <a:solidFill>
                      <a:schemeClr val="accent1"/>
                    </a:solidFill>
                  </a:rPr>
                  <a:t>目  录</a:t>
                </a:r>
              </a:p>
            </p:txBody>
          </p:sp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9DBDFDE5-938B-46BA-BF04-52626678C645}"/>
                  </a:ext>
                </a:extLst>
              </p:cNvPr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DC96E7EA-26DC-40A9-97DD-57F90BFFB68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3" name="图片占位符 12">
            <a:extLst>
              <a:ext uri="{FF2B5EF4-FFF2-40B4-BE49-F238E27FC236}">
                <a16:creationId xmlns:a16="http://schemas.microsoft.com/office/drawing/2014/main" id="{86D2A06B-94AC-4433-BBC3-A98A9F2FD48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772150" y="0"/>
            <a:ext cx="6419850" cy="68580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DE1AFFB6-310A-466D-BAD1-F84A11C9C967}"/>
              </a:ext>
            </a:extLst>
          </p:cNvPr>
          <p:cNvSpPr/>
          <p:nvPr userDrawn="1"/>
        </p:nvSpPr>
        <p:spPr>
          <a:xfrm flipV="1">
            <a:off x="5672624" y="0"/>
            <a:ext cx="90000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28965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图片包含 建筑物, 圆屋顶, 地板&#10;&#10;描述已自动生成">
            <a:extLst>
              <a:ext uri="{FF2B5EF4-FFF2-40B4-BE49-F238E27FC236}">
                <a16:creationId xmlns:a16="http://schemas.microsoft.com/office/drawing/2014/main" id="{1CF278BF-7BDF-4094-9C1D-962B78BFDFE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5" name="组合 4">
            <a:extLst>
              <a:ext uri="{FF2B5EF4-FFF2-40B4-BE49-F238E27FC236}">
                <a16:creationId xmlns:a16="http://schemas.microsoft.com/office/drawing/2014/main" id="{ACBE5229-6D64-4AB4-BD32-C5A9C0A25B3D}"/>
              </a:ext>
            </a:extLst>
          </p:cNvPr>
          <p:cNvGrpSpPr/>
          <p:nvPr/>
        </p:nvGrpSpPr>
        <p:grpSpPr>
          <a:xfrm>
            <a:off x="4034970" y="685800"/>
            <a:ext cx="4122060" cy="1462680"/>
            <a:chOff x="667655" y="1497651"/>
            <a:chExt cx="4122060" cy="1462680"/>
          </a:xfrm>
        </p:grpSpPr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56977AD1-FB29-49DB-B293-6E501C63653E}"/>
                </a:ext>
              </a:extLst>
            </p:cNvPr>
            <p:cNvGrpSpPr/>
            <p:nvPr/>
          </p:nvGrpSpPr>
          <p:grpSpPr>
            <a:xfrm>
              <a:off x="667656" y="1497651"/>
              <a:ext cx="4122059" cy="1438728"/>
              <a:chOff x="537028" y="1493158"/>
              <a:chExt cx="4122059" cy="1438728"/>
            </a:xfrm>
          </p:grpSpPr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D2C25A7C-283B-4D59-8088-0D173FD791A1}"/>
                  </a:ext>
                </a:extLst>
              </p:cNvPr>
              <p:cNvSpPr/>
              <p:nvPr/>
            </p:nvSpPr>
            <p:spPr>
              <a:xfrm>
                <a:off x="537029" y="1493158"/>
                <a:ext cx="4122058" cy="14387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1" name="图片 10" descr="图片包含 建筑物&#10;&#10;自动生成的说明">
                <a:extLst>
                  <a:ext uri="{FF2B5EF4-FFF2-40B4-BE49-F238E27FC236}">
                    <a16:creationId xmlns:a16="http://schemas.microsoft.com/office/drawing/2014/main" id="{909D8670-2666-4A27-A0FE-9BF4BFDA7D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alphaModFix amt="2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7028" y="1604731"/>
                <a:ext cx="4122058" cy="1327155"/>
              </a:xfrm>
              <a:prstGeom prst="rect">
                <a:avLst/>
              </a:prstGeom>
              <a:effectLst/>
            </p:spPr>
          </p:pic>
        </p:grp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10563126-3B82-41C3-959D-6EE0A64FB1C8}"/>
                </a:ext>
              </a:extLst>
            </p:cNvPr>
            <p:cNvSpPr txBox="1"/>
            <p:nvPr/>
          </p:nvSpPr>
          <p:spPr>
            <a:xfrm>
              <a:off x="667655" y="1755350"/>
              <a:ext cx="412205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000" b="1" dirty="0">
                  <a:solidFill>
                    <a:schemeClr val="accent1"/>
                  </a:solidFill>
                </a:rPr>
                <a:t>目         录</a:t>
              </a: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A1F06D8F-A998-4957-BCDD-C5D37E948A62}"/>
                </a:ext>
              </a:extLst>
            </p:cNvPr>
            <p:cNvSpPr/>
            <p:nvPr/>
          </p:nvSpPr>
          <p:spPr>
            <a:xfrm rot="16200000">
              <a:off x="2683685" y="854302"/>
              <a:ext cx="90000" cy="412205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" name="图片 5">
            <a:extLst>
              <a:ext uri="{FF2B5EF4-FFF2-40B4-BE49-F238E27FC236}">
                <a16:creationId xmlns:a16="http://schemas.microsoft.com/office/drawing/2014/main" id="{9F63F420-5C8B-4249-B74B-AB25DACFA0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047" y="797373"/>
            <a:ext cx="1590855" cy="1114981"/>
          </a:xfrm>
          <a:prstGeom prst="rect">
            <a:avLst/>
          </a:prstGeom>
        </p:spPr>
      </p:pic>
      <p:sp>
        <p:nvSpPr>
          <p:cNvPr id="13" name="图片占位符 12">
            <a:extLst>
              <a:ext uri="{FF2B5EF4-FFF2-40B4-BE49-F238E27FC236}">
                <a16:creationId xmlns:a16="http://schemas.microsoft.com/office/drawing/2014/main" id="{E9A5540C-0F48-4B7F-B5D6-F8A8EDA2E8C4}"/>
              </a:ext>
            </a:extLst>
          </p:cNvPr>
          <p:cNvSpPr>
            <a:spLocks noGrp="1"/>
          </p:cNvSpPr>
          <p:nvPr userDrawn="1">
            <p:ph type="pic" sz="quarter" idx="10"/>
          </p:nvPr>
        </p:nvSpPr>
        <p:spPr>
          <a:xfrm>
            <a:off x="-19050" y="3428999"/>
            <a:ext cx="12211050" cy="3428999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9D9484F6-57FB-4D78-BAC6-3A0A97C9E850}"/>
              </a:ext>
            </a:extLst>
          </p:cNvPr>
          <p:cNvSpPr/>
          <p:nvPr userDrawn="1"/>
        </p:nvSpPr>
        <p:spPr>
          <a:xfrm rot="16200000" flipV="1">
            <a:off x="6051001" y="-2738344"/>
            <a:ext cx="90000" cy="121989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44774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, 圆屋顶, 地板&#10;&#10;描述已自动生成">
            <a:extLst>
              <a:ext uri="{FF2B5EF4-FFF2-40B4-BE49-F238E27FC236}">
                <a16:creationId xmlns:a16="http://schemas.microsoft.com/office/drawing/2014/main" id="{BCB8885F-CCB9-4EC9-AC5C-83B4329CC85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>
            <a:extLst>
              <a:ext uri="{FF2B5EF4-FFF2-40B4-BE49-F238E27FC236}">
                <a16:creationId xmlns:a16="http://schemas.microsoft.com/office/drawing/2014/main" id="{8BB665EA-8CD9-4D53-A4AF-D2B7101CE5DB}"/>
              </a:ext>
            </a:extLst>
          </p:cNvPr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>
            <a:extLst>
              <a:ext uri="{FF2B5EF4-FFF2-40B4-BE49-F238E27FC236}">
                <a16:creationId xmlns:a16="http://schemas.microsoft.com/office/drawing/2014/main" id="{94A66D01-D8F9-449F-918E-8E0F01222D9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>
            <a:extLst>
              <a:ext uri="{FF2B5EF4-FFF2-40B4-BE49-F238E27FC236}">
                <a16:creationId xmlns:a16="http://schemas.microsoft.com/office/drawing/2014/main" id="{43182647-270A-4077-B505-0FC4222D1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35" name="图片 34">
            <a:extLst>
              <a:ext uri="{FF2B5EF4-FFF2-40B4-BE49-F238E27FC236}">
                <a16:creationId xmlns:a16="http://schemas.microsoft.com/office/drawing/2014/main" id="{465DB092-56FD-4A68-9D16-CFF0FD3DE80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/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39" name="文本占位符 38">
            <a:extLst>
              <a:ext uri="{FF2B5EF4-FFF2-40B4-BE49-F238E27FC236}">
                <a16:creationId xmlns:a16="http://schemas.microsoft.com/office/drawing/2014/main" id="{39166EE3-A8B8-4A65-AEC2-261BB698A78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4977284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, 圆屋顶, 地板&#10;&#10;描述已自动生成">
            <a:extLst>
              <a:ext uri="{FF2B5EF4-FFF2-40B4-BE49-F238E27FC236}">
                <a16:creationId xmlns:a16="http://schemas.microsoft.com/office/drawing/2014/main" id="{CA20EC42-E2DC-453A-A334-D1D7BD3BE5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>
            <a:extLst>
              <a:ext uri="{FF2B5EF4-FFF2-40B4-BE49-F238E27FC236}">
                <a16:creationId xmlns:a16="http://schemas.microsoft.com/office/drawing/2014/main" id="{8BB665EA-8CD9-4D53-A4AF-D2B7101CE5DB}"/>
              </a:ext>
            </a:extLst>
          </p:cNvPr>
          <p:cNvSpPr/>
          <p:nvPr userDrawn="1"/>
        </p:nvSpPr>
        <p:spPr>
          <a:xfrm rot="10800000">
            <a:off x="5885901" y="-45000"/>
            <a:ext cx="90000" cy="694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>
            <a:extLst>
              <a:ext uri="{FF2B5EF4-FFF2-40B4-BE49-F238E27FC236}">
                <a16:creationId xmlns:a16="http://schemas.microsoft.com/office/drawing/2014/main" id="{94A66D01-D8F9-449F-918E-8E0F01222D9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5842000" cy="68770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>
            <a:extLst>
              <a:ext uri="{FF2B5EF4-FFF2-40B4-BE49-F238E27FC236}">
                <a16:creationId xmlns:a16="http://schemas.microsoft.com/office/drawing/2014/main" id="{43182647-270A-4077-B505-0FC4222D1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74" y="3047028"/>
            <a:ext cx="5648325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9" name="文本占位符 38">
            <a:extLst>
              <a:ext uri="{FF2B5EF4-FFF2-40B4-BE49-F238E27FC236}">
                <a16:creationId xmlns:a16="http://schemas.microsoft.com/office/drawing/2014/main" id="{39166EE3-A8B8-4A65-AEC2-261BB698A78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38874" y="4054685"/>
            <a:ext cx="5648325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A251A89-E640-49C6-A3E7-63D9665175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/>
          <a:srcRect l="49487" r="1345"/>
          <a:stretch/>
        </p:blipFill>
        <p:spPr>
          <a:xfrm>
            <a:off x="6238430" y="6041797"/>
            <a:ext cx="5920443" cy="411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2756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>
            <a:extLst>
              <a:ext uri="{FF2B5EF4-FFF2-40B4-BE49-F238E27FC236}">
                <a16:creationId xmlns:a16="http://schemas.microsoft.com/office/drawing/2014/main" id="{B46500FD-D914-4D54-A821-08966030967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1D5E491-4859-47A4-8F29-DAACA1914D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4227868-C0F1-41FC-A8C9-A533B4E1148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/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9" name="文本占位符 31">
            <a:extLst>
              <a:ext uri="{FF2B5EF4-FFF2-40B4-BE49-F238E27FC236}">
                <a16:creationId xmlns:a16="http://schemas.microsoft.com/office/drawing/2014/main" id="{56FC8349-67FC-4E3B-B988-7A27FDAE9D2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>
            <a:extLst>
              <a:ext uri="{FF2B5EF4-FFF2-40B4-BE49-F238E27FC236}">
                <a16:creationId xmlns:a16="http://schemas.microsoft.com/office/drawing/2014/main" id="{85368C87-925C-44AC-B001-5C4EE6F006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>
            <a:extLst>
              <a:ext uri="{FF2B5EF4-FFF2-40B4-BE49-F238E27FC236}">
                <a16:creationId xmlns:a16="http://schemas.microsoft.com/office/drawing/2014/main" id="{9AE407FD-1006-4AC4-B10B-CB7686E66A86}"/>
              </a:ext>
            </a:extLst>
          </p:cNvPr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>
            <a:extLst>
              <a:ext uri="{FF2B5EF4-FFF2-40B4-BE49-F238E27FC236}">
                <a16:creationId xmlns:a16="http://schemas.microsoft.com/office/drawing/2014/main" id="{D5338ABA-2308-412D-96F5-DE590FFF992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21" name="文本占位符 31">
            <a:extLst>
              <a:ext uri="{FF2B5EF4-FFF2-40B4-BE49-F238E27FC236}">
                <a16:creationId xmlns:a16="http://schemas.microsoft.com/office/drawing/2014/main" id="{C2D49473-9331-4572-8AFC-3A905D765CF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1" name="平行四边形 10">
            <a:extLst>
              <a:ext uri="{FF2B5EF4-FFF2-40B4-BE49-F238E27FC236}">
                <a16:creationId xmlns:a16="http://schemas.microsoft.com/office/drawing/2014/main" id="{3E2A174E-0D40-4C44-A4CB-067A3AD3E27A}"/>
              </a:ext>
            </a:extLst>
          </p:cNvPr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平行四边形 11">
            <a:extLst>
              <a:ext uri="{FF2B5EF4-FFF2-40B4-BE49-F238E27FC236}">
                <a16:creationId xmlns:a16="http://schemas.microsoft.com/office/drawing/2014/main" id="{B6623D7A-6A25-4FAF-BE38-10BE0650BF71}"/>
              </a:ext>
            </a:extLst>
          </p:cNvPr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006580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(标题导航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图片包含 建筑物, 圆屋顶, 地板&#10;&#10;描述已自动生成">
            <a:extLst>
              <a:ext uri="{FF2B5EF4-FFF2-40B4-BE49-F238E27FC236}">
                <a16:creationId xmlns:a16="http://schemas.microsoft.com/office/drawing/2014/main" id="{FCB44420-1668-4CDF-B7B1-BF64940901B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1D5E491-4859-47A4-8F29-DAACA1914D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9" name="文本占位符 31">
            <a:extLst>
              <a:ext uri="{FF2B5EF4-FFF2-40B4-BE49-F238E27FC236}">
                <a16:creationId xmlns:a16="http://schemas.microsoft.com/office/drawing/2014/main" id="{56FC8349-67FC-4E3B-B988-7A27FDAE9D2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>
            <a:extLst>
              <a:ext uri="{FF2B5EF4-FFF2-40B4-BE49-F238E27FC236}">
                <a16:creationId xmlns:a16="http://schemas.microsoft.com/office/drawing/2014/main" id="{85368C87-925C-44AC-B001-5C4EE6F006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>
            <a:extLst>
              <a:ext uri="{FF2B5EF4-FFF2-40B4-BE49-F238E27FC236}">
                <a16:creationId xmlns:a16="http://schemas.microsoft.com/office/drawing/2014/main" id="{9AE407FD-1006-4AC4-B10B-CB7686E66A86}"/>
              </a:ext>
            </a:extLst>
          </p:cNvPr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>
            <a:extLst>
              <a:ext uri="{FF2B5EF4-FFF2-40B4-BE49-F238E27FC236}">
                <a16:creationId xmlns:a16="http://schemas.microsoft.com/office/drawing/2014/main" id="{D5338ABA-2308-412D-96F5-DE590FFF992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11" name="平行四边形 10">
            <a:extLst>
              <a:ext uri="{FF2B5EF4-FFF2-40B4-BE49-F238E27FC236}">
                <a16:creationId xmlns:a16="http://schemas.microsoft.com/office/drawing/2014/main" id="{B0646154-6233-4139-B550-A28CDF04E3FA}"/>
              </a:ext>
            </a:extLst>
          </p:cNvPr>
          <p:cNvSpPr/>
          <p:nvPr userDrawn="1"/>
        </p:nvSpPr>
        <p:spPr>
          <a:xfrm>
            <a:off x="99533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</a:rPr>
              <a:t>标题一</a:t>
            </a:r>
          </a:p>
        </p:txBody>
      </p:sp>
      <p:sp>
        <p:nvSpPr>
          <p:cNvPr id="12" name="平行四边形 11">
            <a:extLst>
              <a:ext uri="{FF2B5EF4-FFF2-40B4-BE49-F238E27FC236}">
                <a16:creationId xmlns:a16="http://schemas.microsoft.com/office/drawing/2014/main" id="{DB662845-A8FE-4E13-82B8-ABEE9422A575}"/>
              </a:ext>
            </a:extLst>
          </p:cNvPr>
          <p:cNvSpPr/>
          <p:nvPr userDrawn="1"/>
        </p:nvSpPr>
        <p:spPr>
          <a:xfrm>
            <a:off x="2831521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标题二</a:t>
            </a:r>
          </a:p>
        </p:txBody>
      </p:sp>
      <p:sp>
        <p:nvSpPr>
          <p:cNvPr id="15" name="平行四边形 14">
            <a:extLst>
              <a:ext uri="{FF2B5EF4-FFF2-40B4-BE49-F238E27FC236}">
                <a16:creationId xmlns:a16="http://schemas.microsoft.com/office/drawing/2014/main" id="{44330A7B-15B1-4D7C-8EFE-B8A0161426A0}"/>
              </a:ext>
            </a:extLst>
          </p:cNvPr>
          <p:cNvSpPr/>
          <p:nvPr userDrawn="1"/>
        </p:nvSpPr>
        <p:spPr>
          <a:xfrm>
            <a:off x="4645215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标题三</a:t>
            </a:r>
          </a:p>
        </p:txBody>
      </p:sp>
      <p:sp>
        <p:nvSpPr>
          <p:cNvPr id="16" name="平行四边形 15">
            <a:extLst>
              <a:ext uri="{FF2B5EF4-FFF2-40B4-BE49-F238E27FC236}">
                <a16:creationId xmlns:a16="http://schemas.microsoft.com/office/drawing/2014/main" id="{FAB9E410-8F4C-4E41-B027-DFC233733AB7}"/>
              </a:ext>
            </a:extLst>
          </p:cNvPr>
          <p:cNvSpPr/>
          <p:nvPr userDrawn="1"/>
        </p:nvSpPr>
        <p:spPr>
          <a:xfrm>
            <a:off x="6481406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标题四</a:t>
            </a:r>
          </a:p>
        </p:txBody>
      </p:sp>
      <p:sp>
        <p:nvSpPr>
          <p:cNvPr id="17" name="平行四边形 16">
            <a:extLst>
              <a:ext uri="{FF2B5EF4-FFF2-40B4-BE49-F238E27FC236}">
                <a16:creationId xmlns:a16="http://schemas.microsoft.com/office/drawing/2014/main" id="{9F88429B-B890-4CEE-A503-4E91AAB2562D}"/>
              </a:ext>
            </a:extLst>
          </p:cNvPr>
          <p:cNvSpPr/>
          <p:nvPr userDrawn="1"/>
        </p:nvSpPr>
        <p:spPr>
          <a:xfrm>
            <a:off x="829510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标题五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8AC3C199-AD82-4263-B8E8-8D1CD35372A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/>
          <a:srcRect r="1346"/>
          <a:stretch/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21" name="平行四边形 20">
            <a:extLst>
              <a:ext uri="{FF2B5EF4-FFF2-40B4-BE49-F238E27FC236}">
                <a16:creationId xmlns:a16="http://schemas.microsoft.com/office/drawing/2014/main" id="{2051FE92-34E2-4DFE-BC0D-28D53B1BE4ED}"/>
              </a:ext>
            </a:extLst>
          </p:cNvPr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>
            <a:extLst>
              <a:ext uri="{FF2B5EF4-FFF2-40B4-BE49-F238E27FC236}">
                <a16:creationId xmlns:a16="http://schemas.microsoft.com/office/drawing/2014/main" id="{EE8F87D0-86D3-40A7-B41A-5B19E1D5D4CF}"/>
              </a:ext>
            </a:extLst>
          </p:cNvPr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968134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F26411B-55E1-4CE5-B9CA-4734B17AE0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49970" y="65151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85847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62" r:id="rId3"/>
    <p:sldLayoutId id="2147483655" r:id="rId4"/>
    <p:sldLayoutId id="2147483657" r:id="rId5"/>
    <p:sldLayoutId id="2147483653" r:id="rId6"/>
    <p:sldLayoutId id="2147483658" r:id="rId7"/>
    <p:sldLayoutId id="2147483650" r:id="rId8"/>
    <p:sldLayoutId id="2147483659" r:id="rId9"/>
    <p:sldLayoutId id="2147483651" r:id="rId10"/>
    <p:sldLayoutId id="2147483654" r:id="rId11"/>
    <p:sldLayoutId id="2147483660" r:id="rId12"/>
    <p:sldLayoutId id="2147483663" r:id="rId13"/>
    <p:sldLayoutId id="2147483652" r:id="rId14"/>
    <p:sldLayoutId id="2147483664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92">
          <p15:clr>
            <a:srgbClr val="F26B43"/>
          </p15:clr>
        </p15:guide>
        <p15:guide id="2" pos="7488">
          <p15:clr>
            <a:srgbClr val="F26B43"/>
          </p15:clr>
        </p15:guide>
        <p15:guide id="3" orient="horz" pos="432">
          <p15:clr>
            <a:srgbClr val="F26B43"/>
          </p15:clr>
        </p15:guide>
        <p15:guide id="4" orient="horz" pos="472">
          <p15:clr>
            <a:srgbClr val="F26B43"/>
          </p15:clr>
        </p15:guide>
        <p15:guide id="5" orient="horz" pos="4104">
          <p15:clr>
            <a:srgbClr val="F26B43"/>
          </p15:clr>
        </p15:guide>
        <p15:guide id="6" orient="horz" pos="4056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184866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264">
          <p15:clr>
            <a:srgbClr val="F26B43"/>
          </p15:clr>
        </p15:guide>
        <p15:guide id="2" pos="3840">
          <p15:clr>
            <a:srgbClr val="F26B43"/>
          </p15:clr>
        </p15:guide>
        <p15:guide id="3" pos="192">
          <p15:clr>
            <a:srgbClr val="F26B43"/>
          </p15:clr>
        </p15:guide>
        <p15:guide id="4" pos="7488">
          <p15:clr>
            <a:srgbClr val="F26B43"/>
          </p15:clr>
        </p15:guide>
        <p15:guide id="5" orient="horz" pos="432">
          <p15:clr>
            <a:srgbClr val="F26B43"/>
          </p15:clr>
        </p15:guide>
        <p15:guide id="6" orient="horz" pos="472">
          <p15:clr>
            <a:srgbClr val="F26B43"/>
          </p15:clr>
        </p15:guide>
        <p15:guide id="7" orient="horz" pos="4104">
          <p15:clr>
            <a:srgbClr val="F26B43"/>
          </p15:clr>
        </p15:guide>
        <p15:guide id="8" orient="horz" pos="405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0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gif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adCreeper/Constrained-Optimal-Querying-Huffman-Coding-and-Beyond" TargetMode="Externa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0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>
            <a:extLst>
              <a:ext uri="{FF2B5EF4-FFF2-40B4-BE49-F238E27FC236}">
                <a16:creationId xmlns:a16="http://schemas.microsoft.com/office/drawing/2014/main" id="{2BE71855-1849-4FC4-A9D5-7DDD1C68CE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6318" y="2016174"/>
            <a:ext cx="9379365" cy="1196258"/>
          </a:xfrm>
        </p:spPr>
        <p:txBody>
          <a:bodyPr/>
          <a:lstStyle/>
          <a:p>
            <a:r>
              <a:rPr lang="en-US" altLang="zh-CN" sz="4000" dirty="0"/>
              <a:t>Constrained </a:t>
            </a:r>
            <a:r>
              <a:rPr lang="en-US" altLang="zh-CN" sz="4000"/>
              <a:t>Optimal Querying:</a:t>
            </a:r>
            <a:br>
              <a:rPr lang="en-US" altLang="zh-CN" sz="4000" dirty="0"/>
            </a:br>
            <a:r>
              <a:rPr lang="en-US" altLang="zh-CN" sz="4000" dirty="0"/>
              <a:t>Huffman Coding and Beyond</a:t>
            </a:r>
            <a:endParaRPr lang="zh-CN" altLang="en-US" sz="4000" dirty="0"/>
          </a:p>
        </p:txBody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F57F84D3-725F-446C-9BB7-DC74C097201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349479" y="4010361"/>
            <a:ext cx="7493041" cy="598488"/>
          </a:xfrm>
        </p:spPr>
        <p:txBody>
          <a:bodyPr/>
          <a:lstStyle/>
          <a:p>
            <a:r>
              <a:rPr lang="en-US" altLang="zh-CN" sz="2400" dirty="0" err="1"/>
              <a:t>Shuyuan</a:t>
            </a:r>
            <a:r>
              <a:rPr lang="en-US" altLang="zh-CN" sz="2400" dirty="0"/>
              <a:t> Zhang   </a:t>
            </a:r>
            <a:r>
              <a:rPr lang="en-US" altLang="zh-CN" sz="2400" dirty="0" err="1"/>
              <a:t>Jichen</a:t>
            </a:r>
            <a:r>
              <a:rPr lang="en-US" altLang="zh-CN" sz="2400" dirty="0"/>
              <a:t> Sun  </a:t>
            </a:r>
            <a:r>
              <a:rPr lang="en-US" altLang="zh-CN" sz="2400" dirty="0" err="1"/>
              <a:t>Shengkang</a:t>
            </a:r>
            <a:r>
              <a:rPr lang="zh-CN" altLang="en-US" sz="2400" dirty="0"/>
              <a:t> </a:t>
            </a:r>
            <a:r>
              <a:rPr lang="en-US" altLang="zh-CN" sz="2400" dirty="0"/>
              <a:t>Chen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8FB5F6-32D1-4322-9640-EA5359F46723}"/>
              </a:ext>
            </a:extLst>
          </p:cNvPr>
          <p:cNvSpPr txBox="1"/>
          <p:nvPr/>
        </p:nvSpPr>
        <p:spPr>
          <a:xfrm>
            <a:off x="4700336" y="4945113"/>
            <a:ext cx="27913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/>
              <a:t>May 2022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42463200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EDCC2CC-B76B-4022-ACC7-D5068410D5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75350" y="43657"/>
            <a:ext cx="9416187" cy="598488"/>
          </a:xfrm>
        </p:spPr>
        <p:txBody>
          <a:bodyPr/>
          <a:lstStyle/>
          <a:p>
            <a:r>
              <a:rPr lang="en-US" altLang="zh-CN" dirty="0"/>
              <a:t>First Try to Solving the DNA Detection Problem</a:t>
            </a:r>
            <a:endParaRPr lang="zh-CN" altLang="en-US" dirty="0"/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8F74F224-48EC-462B-BF6E-875C52DAA32F}"/>
              </a:ext>
            </a:extLst>
          </p:cNvPr>
          <p:cNvSpPr/>
          <p:nvPr/>
        </p:nvSpPr>
        <p:spPr>
          <a:xfrm>
            <a:off x="774296" y="1048794"/>
            <a:ext cx="10643407" cy="4882773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5D99673-E895-43CD-B1C1-BDA36DC8884E}"/>
              </a:ext>
            </a:extLst>
          </p:cNvPr>
          <p:cNvSpPr txBox="1"/>
          <p:nvPr/>
        </p:nvSpPr>
        <p:spPr>
          <a:xfrm>
            <a:off x="1756150" y="1215287"/>
            <a:ext cx="805458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Candidates of two nodes, A and B can merged </a:t>
            </a:r>
            <a:r>
              <a:rPr lang="en-US" altLang="zh-CN" sz="2800" dirty="0" err="1"/>
              <a:t>iff</a:t>
            </a:r>
            <a:r>
              <a:rPr lang="en-US" altLang="zh-CN" sz="2800" dirty="0"/>
              <a:t>:</a:t>
            </a:r>
          </a:p>
          <a:p>
            <a:r>
              <a:rPr lang="en-US" altLang="zh-CN" sz="2800" dirty="0"/>
              <a:t>1.A or B is continuous.</a:t>
            </a:r>
          </a:p>
          <a:p>
            <a:r>
              <a:rPr lang="en-US" altLang="zh-CN" sz="2800" dirty="0"/>
              <a:t>2.minA &gt; </a:t>
            </a:r>
            <a:r>
              <a:rPr lang="en-US" altLang="zh-CN" sz="2800" dirty="0" err="1"/>
              <a:t>maxB</a:t>
            </a:r>
            <a:r>
              <a:rPr lang="en-US" altLang="zh-CN" sz="2800" dirty="0"/>
              <a:t> or </a:t>
            </a:r>
            <a:r>
              <a:rPr lang="en-US" altLang="zh-CN" sz="2800" dirty="0" err="1"/>
              <a:t>minB</a:t>
            </a:r>
            <a:r>
              <a:rPr lang="en-US" altLang="zh-CN" sz="2800" dirty="0"/>
              <a:t> &gt; </a:t>
            </a:r>
            <a:r>
              <a:rPr lang="en-US" altLang="zh-CN" sz="2800" dirty="0" err="1"/>
              <a:t>maxA</a:t>
            </a:r>
            <a:endParaRPr lang="zh-CN" altLang="en-US" sz="2800" dirty="0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4B63CA9C-2BF8-4D67-95E5-69B938B5CE6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2597047"/>
              </p:ext>
            </p:extLst>
          </p:nvPr>
        </p:nvGraphicFramePr>
        <p:xfrm>
          <a:off x="2415456" y="2697949"/>
          <a:ext cx="7361085" cy="27591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71160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EDCC2CC-B76B-4022-ACC7-D5068410D5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75350" y="43657"/>
            <a:ext cx="9416187" cy="598488"/>
          </a:xfrm>
        </p:spPr>
        <p:txBody>
          <a:bodyPr/>
          <a:lstStyle/>
          <a:p>
            <a:r>
              <a:rPr lang="en-US" altLang="zh-CN" dirty="0"/>
              <a:t>First Try to Solving the DNA Detection Problem</a:t>
            </a:r>
            <a:endParaRPr lang="zh-CN" altLang="en-US" dirty="0"/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8F74F224-48EC-462B-BF6E-875C52DAA32F}"/>
              </a:ext>
            </a:extLst>
          </p:cNvPr>
          <p:cNvSpPr/>
          <p:nvPr/>
        </p:nvSpPr>
        <p:spPr>
          <a:xfrm>
            <a:off x="774296" y="1048794"/>
            <a:ext cx="10643407" cy="4882773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5D99673-E895-43CD-B1C1-BDA36DC8884E}"/>
              </a:ext>
            </a:extLst>
          </p:cNvPr>
          <p:cNvSpPr txBox="1"/>
          <p:nvPr/>
        </p:nvSpPr>
        <p:spPr>
          <a:xfrm>
            <a:off x="1756150" y="1215287"/>
            <a:ext cx="80545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The result compared with brute force algorithm.</a:t>
            </a:r>
            <a:endParaRPr lang="zh-CN" altLang="en-US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D3257F-0266-45C8-B313-8F80BE9F2F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893" y="1905000"/>
            <a:ext cx="3590339" cy="35915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99C0300-0938-44F3-8049-4E15671D91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3812" y="2145156"/>
            <a:ext cx="4092295" cy="278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553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EDCC2CC-B76B-4022-ACC7-D5068410D5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75350" y="43657"/>
            <a:ext cx="9416187" cy="598488"/>
          </a:xfrm>
        </p:spPr>
        <p:txBody>
          <a:bodyPr/>
          <a:lstStyle/>
          <a:p>
            <a:r>
              <a:rPr lang="en-US" altLang="zh-CN" dirty="0"/>
              <a:t>Greedy Binary Separation Coding (GBSC)</a:t>
            </a:r>
            <a:endParaRPr lang="zh-CN" altLang="en-US" dirty="0"/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8F74F224-48EC-462B-BF6E-875C52DAA32F}"/>
              </a:ext>
            </a:extLst>
          </p:cNvPr>
          <p:cNvSpPr/>
          <p:nvPr/>
        </p:nvSpPr>
        <p:spPr>
          <a:xfrm>
            <a:off x="774296" y="1048794"/>
            <a:ext cx="10643407" cy="4882773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5D99673-E895-43CD-B1C1-BDA36DC8884E}"/>
              </a:ext>
            </a:extLst>
          </p:cNvPr>
          <p:cNvSpPr txBox="1"/>
          <p:nvPr/>
        </p:nvSpPr>
        <p:spPr>
          <a:xfrm>
            <a:off x="1756149" y="1215287"/>
            <a:ext cx="81699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C00000"/>
                </a:solidFill>
              </a:rPr>
              <a:t>Principle: </a:t>
            </a:r>
            <a:r>
              <a:rPr lang="en-US" altLang="zh-CN" sz="2800" b="1" dirty="0"/>
              <a:t>Divide the set as equally as possible.</a:t>
            </a:r>
            <a:endParaRPr lang="zh-CN" altLang="en-US" sz="2800" b="1" dirty="0">
              <a:solidFill>
                <a:srgbClr val="C0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AEB0C3-3C9C-42F0-A399-0286142FAECF}"/>
              </a:ext>
            </a:extLst>
          </p:cNvPr>
          <p:cNvSpPr txBox="1"/>
          <p:nvPr/>
        </p:nvSpPr>
        <p:spPr>
          <a:xfrm>
            <a:off x="1756150" y="4017091"/>
            <a:ext cx="34294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/>
              <a:t>Example:</a:t>
            </a:r>
            <a:r>
              <a:rPr lang="en-US" altLang="zh-CN" sz="2000" dirty="0">
                <a:latin typeface="Arial" panose="020B0604020202020204" pitchFamily="34" charset="0"/>
              </a:rPr>
              <a:t>{</a:t>
            </a:r>
            <a:r>
              <a:rPr lang="en-US" altLang="zh-CN" sz="2000" b="0" i="0" dirty="0">
                <a:effectLst/>
                <a:latin typeface="Arial" panose="020B0604020202020204" pitchFamily="34" charset="0"/>
              </a:rPr>
              <a:t>0.1, 0.2, 0.3, 0.4}</a:t>
            </a:r>
            <a:br>
              <a:rPr lang="zh-CN" altLang="en-US" sz="2000" dirty="0"/>
            </a:br>
            <a:endParaRPr lang="zh-CN" altLang="en-US" sz="2000" b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3D737C5-AFD4-4198-81DC-60B247A132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863" y="1822318"/>
            <a:ext cx="4881600" cy="306899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28693CD-F05B-47F9-AC5A-FB7F3EE360F7}"/>
              </a:ext>
            </a:extLst>
          </p:cNvPr>
          <p:cNvSpPr txBox="1"/>
          <p:nvPr/>
        </p:nvSpPr>
        <p:spPr>
          <a:xfrm>
            <a:off x="1756150" y="2138256"/>
            <a:ext cx="43398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Different from Huffman algorithm, this algorithm construct the decision tree from top to bottom.</a:t>
            </a:r>
            <a:endParaRPr lang="zh-CN" altLang="en-US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380937-20A0-42B2-90E9-DCFA2B83CAC5}"/>
              </a:ext>
            </a:extLst>
          </p:cNvPr>
          <p:cNvSpPr txBox="1"/>
          <p:nvPr/>
        </p:nvSpPr>
        <p:spPr>
          <a:xfrm>
            <a:off x="2265948" y="4875562"/>
            <a:ext cx="76601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C00000"/>
                </a:solidFill>
              </a:rPr>
              <a:t>It can be proved that that the expected code length for GBSC is not longer than Shannon coding.</a:t>
            </a:r>
            <a:endParaRPr lang="zh-CN" altLang="en-US" sz="2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14991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EDCC2CC-B76B-4022-ACC7-D5068410D5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75350" y="43657"/>
            <a:ext cx="9416187" cy="598488"/>
          </a:xfrm>
        </p:spPr>
        <p:txBody>
          <a:bodyPr/>
          <a:lstStyle/>
          <a:p>
            <a:r>
              <a:rPr lang="en-US" altLang="zh-CN" dirty="0"/>
              <a:t>Dealing with 1-player Battleship Problem</a:t>
            </a:r>
            <a:endParaRPr lang="zh-CN" altLang="en-US" dirty="0"/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8F74F224-48EC-462B-BF6E-875C52DAA32F}"/>
              </a:ext>
            </a:extLst>
          </p:cNvPr>
          <p:cNvSpPr/>
          <p:nvPr/>
        </p:nvSpPr>
        <p:spPr>
          <a:xfrm>
            <a:off x="774296" y="1048794"/>
            <a:ext cx="10643407" cy="4882773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5D99673-E895-43CD-B1C1-BDA36DC8884E}"/>
              </a:ext>
            </a:extLst>
          </p:cNvPr>
          <p:cNvSpPr txBox="1"/>
          <p:nvPr/>
        </p:nvSpPr>
        <p:spPr>
          <a:xfrm>
            <a:off x="1756149" y="1215287"/>
            <a:ext cx="81578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C00000"/>
                </a:solidFill>
              </a:rPr>
              <a:t>Principle: </a:t>
            </a:r>
            <a:r>
              <a:rPr lang="en-US" altLang="zh-CN" sz="2800" b="1" dirty="0"/>
              <a:t>Divide the set as equally as possible.</a:t>
            </a:r>
            <a:endParaRPr lang="zh-CN" altLang="en-US" sz="2800" b="1" dirty="0">
              <a:solidFill>
                <a:srgbClr val="C0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6FAD96-B54B-40DC-8480-9BF90E95F0F3}"/>
              </a:ext>
            </a:extLst>
          </p:cNvPr>
          <p:cNvSpPr txBox="1"/>
          <p:nvPr/>
        </p:nvSpPr>
        <p:spPr>
          <a:xfrm>
            <a:off x="1756150" y="2450041"/>
            <a:ext cx="446772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Always choose the grid with hit probability closest to 0.5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55495B8-6189-458A-9EB3-85A1E98D63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3877" y="1904999"/>
            <a:ext cx="4580481" cy="357834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429BE0A-611D-4A4F-A932-DC8F2DD0FF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8684" y="1895443"/>
            <a:ext cx="4682920" cy="3597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719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EDCC2CC-B76B-4022-ACC7-D5068410D5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75350" y="43657"/>
            <a:ext cx="9416187" cy="598488"/>
          </a:xfrm>
        </p:spPr>
        <p:txBody>
          <a:bodyPr/>
          <a:lstStyle/>
          <a:p>
            <a:r>
              <a:rPr lang="en-US" altLang="zh-CN" dirty="0"/>
              <a:t>Dealing with 1-player Battleship Problem</a:t>
            </a:r>
            <a:endParaRPr lang="zh-CN" altLang="en-US" dirty="0"/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8F74F224-48EC-462B-BF6E-875C52DAA32F}"/>
              </a:ext>
            </a:extLst>
          </p:cNvPr>
          <p:cNvSpPr/>
          <p:nvPr/>
        </p:nvSpPr>
        <p:spPr>
          <a:xfrm>
            <a:off x="774296" y="1048794"/>
            <a:ext cx="10643407" cy="4882773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530BF9-D718-4918-9202-620420C488AC}"/>
              </a:ext>
            </a:extLst>
          </p:cNvPr>
          <p:cNvSpPr txBox="1"/>
          <p:nvPr/>
        </p:nvSpPr>
        <p:spPr>
          <a:xfrm>
            <a:off x="1423761" y="2228671"/>
            <a:ext cx="47964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Consider 3 ships of length 5, 4 and 3. The GIF on the right show the game process of the algorithm.</a:t>
            </a:r>
            <a:endParaRPr lang="zh-CN" altLang="en-US" sz="2400" dirty="0"/>
          </a:p>
        </p:txBody>
      </p:sp>
      <p:pic>
        <p:nvPicPr>
          <p:cNvPr id="3" name="Picture 2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A6738FD7-BC22-49D5-BE58-589BAB5558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9686" y="1177362"/>
            <a:ext cx="3621851" cy="4503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2705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EDCC2CC-B76B-4022-ACC7-D5068410D5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75350" y="43657"/>
            <a:ext cx="9416187" cy="598488"/>
          </a:xfrm>
        </p:spPr>
        <p:txBody>
          <a:bodyPr/>
          <a:lstStyle/>
          <a:p>
            <a:r>
              <a:rPr lang="en-US" altLang="zh-CN" dirty="0"/>
              <a:t>Test Results</a:t>
            </a:r>
            <a:endParaRPr lang="zh-CN" altLang="en-US" dirty="0"/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8F74F224-48EC-462B-BF6E-875C52DAA32F}"/>
              </a:ext>
            </a:extLst>
          </p:cNvPr>
          <p:cNvSpPr/>
          <p:nvPr/>
        </p:nvSpPr>
        <p:spPr>
          <a:xfrm>
            <a:off x="774296" y="1048794"/>
            <a:ext cx="10643407" cy="4882773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530BF9-D718-4918-9202-620420C488AC}"/>
              </a:ext>
            </a:extLst>
          </p:cNvPr>
          <p:cNvSpPr txBox="1"/>
          <p:nvPr/>
        </p:nvSpPr>
        <p:spPr>
          <a:xfrm>
            <a:off x="1407696" y="1551188"/>
            <a:ext cx="332071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The theoretical best average is 21, and the picture on the right shows the distribution of test results.</a:t>
            </a:r>
            <a:endParaRPr lang="zh-CN" altLang="en-US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EB6D958-6639-41FA-8774-EAA49960A7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8297" y="1347538"/>
            <a:ext cx="5934334" cy="3918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4696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EDCC2CC-B76B-4022-ACC7-D5068410D5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75350" y="43657"/>
            <a:ext cx="10114018" cy="598488"/>
          </a:xfrm>
        </p:spPr>
        <p:txBody>
          <a:bodyPr/>
          <a:lstStyle/>
          <a:p>
            <a:r>
              <a:rPr lang="en-US" altLang="zh-CN" dirty="0"/>
              <a:t>Another Try to Solving the DNA Detection Problem</a:t>
            </a:r>
            <a:endParaRPr lang="zh-CN" altLang="en-US" dirty="0"/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8F74F224-48EC-462B-BF6E-875C52DAA32F}"/>
              </a:ext>
            </a:extLst>
          </p:cNvPr>
          <p:cNvSpPr/>
          <p:nvPr/>
        </p:nvSpPr>
        <p:spPr>
          <a:xfrm>
            <a:off x="926696" y="1140013"/>
            <a:ext cx="10643407" cy="4882773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5D99673-E895-43CD-B1C1-BDA36DC8884E}"/>
              </a:ext>
            </a:extLst>
          </p:cNvPr>
          <p:cNvSpPr txBox="1"/>
          <p:nvPr/>
        </p:nvSpPr>
        <p:spPr>
          <a:xfrm>
            <a:off x="1903028" y="1236740"/>
            <a:ext cx="84586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/>
              <a:t>Using GBSC to solve the DNA detection problem</a:t>
            </a:r>
            <a:endParaRPr lang="zh-CN" altLang="en-US" sz="28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6FAD96-B54B-40DC-8480-9BF90E95F0F3}"/>
              </a:ext>
            </a:extLst>
          </p:cNvPr>
          <p:cNvSpPr txBox="1"/>
          <p:nvPr/>
        </p:nvSpPr>
        <p:spPr>
          <a:xfrm>
            <a:off x="1920384" y="2166609"/>
            <a:ext cx="396305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/>
              <a:t>Divide the set of exons as equally as possible.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/>
              <a:t>One of the two subsets must be continuous.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/>
              <a:t>Remove the subset that don’t have target in it after one detection.</a:t>
            </a:r>
          </a:p>
        </p:txBody>
      </p:sp>
      <p:pic>
        <p:nvPicPr>
          <p:cNvPr id="6" name="Picture 5" descr="White DNA structure">
            <a:extLst>
              <a:ext uri="{FF2B5EF4-FFF2-40B4-BE49-F238E27FC236}">
                <a16:creationId xmlns:a16="http://schemas.microsoft.com/office/drawing/2014/main" id="{6725A1F4-6E7D-4951-88CC-DDC4890DAB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0" y="1874270"/>
            <a:ext cx="2526060" cy="1894545"/>
          </a:xfrm>
          <a:prstGeom prst="rect">
            <a:avLst/>
          </a:prstGeom>
        </p:spPr>
      </p:pic>
      <p:sp>
        <p:nvSpPr>
          <p:cNvPr id="3" name="AutoShape 4" descr="How to evaluate the sum 1/2 - 1/4 + 1/8 - 1/16 + … - 1/1024 in R using a  loop and assign the result to a variable named total - Quora">
            <a:extLst>
              <a:ext uri="{FF2B5EF4-FFF2-40B4-BE49-F238E27FC236}">
                <a16:creationId xmlns:a16="http://schemas.microsoft.com/office/drawing/2014/main" id="{2EB19A3F-C372-4058-BDDE-AB40162D5E0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" name="AutoShape 6" descr="If you assume that 1=1/2 + 1/4 +1/8 …, then prove something based on this  assumption, is the proof considered rigorous enough since 1/2 + 1/4 + 1/8 …  is just an approximation of 1? - Quora">
            <a:extLst>
              <a:ext uri="{FF2B5EF4-FFF2-40B4-BE49-F238E27FC236}">
                <a16:creationId xmlns:a16="http://schemas.microsoft.com/office/drawing/2014/main" id="{D703934C-751F-471A-B9F7-FB91B84C3C4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" name="AutoShape 8" descr="If you assume that 1=1/2 + 1/4 +1/8 …, then prove something based on this  assumption, is the proof considered rigorous enough since 1/2 + 1/4 + 1/8 …  is just an approximation of 1? - Quora">
            <a:extLst>
              <a:ext uri="{FF2B5EF4-FFF2-40B4-BE49-F238E27FC236}">
                <a16:creationId xmlns:a16="http://schemas.microsoft.com/office/drawing/2014/main" id="{CFFE730C-30FB-44F3-93A1-78A1D7CC30F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" name="AutoShape 10" descr="If you assume that 1=1/2 + 1/4 +1/8 …, then prove something based on this  assumption, is the proof considered rigorous enough since 1/2 + 1/4 + 1/8 …  is just an approximation of 1? - Quora">
            <a:extLst>
              <a:ext uri="{FF2B5EF4-FFF2-40B4-BE49-F238E27FC236}">
                <a16:creationId xmlns:a16="http://schemas.microsoft.com/office/drawing/2014/main" id="{D6A1DB3A-570A-4CBD-BE53-477C7C26B28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400800" y="3733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" name="AutoShape 12" descr="If you assume that 1=1/2 + 1/4 +1/8 …, then prove something based on this  assumption, is the proof considered rigorous enough since 1/2 + 1/4 + 1/8 …  is just an approximation of 1? - Quora">
            <a:extLst>
              <a:ext uri="{FF2B5EF4-FFF2-40B4-BE49-F238E27FC236}">
                <a16:creationId xmlns:a16="http://schemas.microsoft.com/office/drawing/2014/main" id="{3DA4503E-9B7E-4429-A262-B00F9A417AB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553200" y="3886200"/>
            <a:ext cx="2143468" cy="2143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49A2834A-E284-4F69-971D-7CD519E124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4058" y="3070476"/>
            <a:ext cx="2771330" cy="278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2408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EDCC2CC-B76B-4022-ACC7-D5068410D5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75350" y="43657"/>
            <a:ext cx="10114018" cy="598488"/>
          </a:xfrm>
        </p:spPr>
        <p:txBody>
          <a:bodyPr/>
          <a:lstStyle/>
          <a:p>
            <a:r>
              <a:rPr lang="en-US" altLang="zh-CN" dirty="0"/>
              <a:t>Compared with the First Try </a:t>
            </a:r>
            <a:endParaRPr lang="zh-CN" altLang="en-US" dirty="0"/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8F74F224-48EC-462B-BF6E-875C52DAA32F}"/>
              </a:ext>
            </a:extLst>
          </p:cNvPr>
          <p:cNvSpPr/>
          <p:nvPr/>
        </p:nvSpPr>
        <p:spPr>
          <a:xfrm>
            <a:off x="774296" y="1048794"/>
            <a:ext cx="10643407" cy="4882773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8E4A994-9C58-4C83-9CF7-8786529FFC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9" y="1594155"/>
            <a:ext cx="4859545" cy="36456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2734801-84A6-4957-91CD-118E36919B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6454" y="1615710"/>
            <a:ext cx="4859545" cy="3645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8152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EDCC2CC-B76B-4022-ACC7-D5068410D5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75350" y="43657"/>
            <a:ext cx="10114018" cy="598488"/>
          </a:xfrm>
        </p:spPr>
        <p:txBody>
          <a:bodyPr/>
          <a:lstStyle/>
          <a:p>
            <a:r>
              <a:rPr lang="en-US" altLang="zh-CN" dirty="0"/>
              <a:t>Future Work</a:t>
            </a:r>
            <a:endParaRPr lang="zh-CN" altLang="en-US" dirty="0"/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8F74F224-48EC-462B-BF6E-875C52DAA32F}"/>
              </a:ext>
            </a:extLst>
          </p:cNvPr>
          <p:cNvSpPr/>
          <p:nvPr/>
        </p:nvSpPr>
        <p:spPr>
          <a:xfrm>
            <a:off x="774296" y="1048794"/>
            <a:ext cx="10643407" cy="4882773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6FAD96-B54B-40DC-8480-9BF90E95F0F3}"/>
              </a:ext>
            </a:extLst>
          </p:cNvPr>
          <p:cNvSpPr txBox="1"/>
          <p:nvPr/>
        </p:nvSpPr>
        <p:spPr>
          <a:xfrm>
            <a:off x="1690106" y="1854772"/>
            <a:ext cx="881178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800" b="1" dirty="0"/>
              <a:t>Multi-exon detection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800" b="1" i="0" dirty="0">
                <a:effectLst/>
                <a:latin typeface="Arial" panose="020B0604020202020204" pitchFamily="34" charset="0"/>
              </a:rPr>
              <a:t>NP-hard proof</a:t>
            </a:r>
            <a:endParaRPr lang="en-US" altLang="zh-CN" sz="28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800" b="1" dirty="0"/>
              <a:t>Non-independent distribution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800" b="1" dirty="0"/>
              <a:t>Algorithm optimization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800" b="1" dirty="0"/>
              <a:t>…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800" b="1" dirty="0"/>
          </a:p>
        </p:txBody>
      </p:sp>
    </p:spTree>
    <p:extLst>
      <p:ext uri="{BB962C8B-B14F-4D97-AF65-F5344CB8AC3E}">
        <p14:creationId xmlns:p14="http://schemas.microsoft.com/office/powerpoint/2010/main" val="9302607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EDCC2CC-B76B-4022-ACC7-D5068410D5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75350" y="43657"/>
            <a:ext cx="10114018" cy="598488"/>
          </a:xfrm>
        </p:spPr>
        <p:txBody>
          <a:bodyPr/>
          <a:lstStyle/>
          <a:p>
            <a:r>
              <a:rPr lang="en-US" altLang="zh-CN" dirty="0"/>
              <a:t>Our Code</a:t>
            </a:r>
            <a:endParaRPr lang="zh-CN" altLang="en-US" dirty="0"/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8F74F224-48EC-462B-BF6E-875C52DAA32F}"/>
              </a:ext>
            </a:extLst>
          </p:cNvPr>
          <p:cNvSpPr/>
          <p:nvPr/>
        </p:nvSpPr>
        <p:spPr>
          <a:xfrm>
            <a:off x="774296" y="1048794"/>
            <a:ext cx="10643407" cy="4882773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6FAD96-B54B-40DC-8480-9BF90E95F0F3}"/>
              </a:ext>
            </a:extLst>
          </p:cNvPr>
          <p:cNvSpPr txBox="1"/>
          <p:nvPr/>
        </p:nvSpPr>
        <p:spPr>
          <a:xfrm>
            <a:off x="1690106" y="1854772"/>
            <a:ext cx="881178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/>
              <a:t>Our code is stored at</a:t>
            </a:r>
          </a:p>
          <a:p>
            <a:r>
              <a:rPr lang="en-US" altLang="zh-CN" sz="2000" dirty="0">
                <a:solidFill>
                  <a:srgbClr val="0070C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en-US" altLang="zh-CN" sz="2000" dirty="0" err="1">
                <a:solidFill>
                  <a:srgbClr val="0070C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</a:t>
            </a:r>
            <a:r>
              <a:rPr lang="en-US" altLang="zh-CN" sz="2000" dirty="0">
                <a:solidFill>
                  <a:srgbClr val="0070C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en-US" altLang="zh-CN" sz="2000" dirty="0" err="1">
                <a:solidFill>
                  <a:srgbClr val="0070C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MadCreeper</a:t>
            </a:r>
            <a:r>
              <a:rPr lang="en-US" altLang="zh-CN" sz="2000" dirty="0">
                <a:solidFill>
                  <a:srgbClr val="0070C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/Constrained-Optimal-Querying-Huffman-Coding-and-Beyond</a:t>
            </a:r>
            <a:endParaRPr lang="en-US" altLang="zh-CN" sz="2000" dirty="0">
              <a:solidFill>
                <a:srgbClr val="0070C0"/>
              </a:solidFill>
            </a:endParaRPr>
          </a:p>
          <a:p>
            <a:endParaRPr lang="en-US" altLang="zh-CN" sz="28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B2ACA3-DB60-441F-B459-7FAD70E88353}"/>
              </a:ext>
            </a:extLst>
          </p:cNvPr>
          <p:cNvSpPr txBox="1"/>
          <p:nvPr/>
        </p:nvSpPr>
        <p:spPr>
          <a:xfrm>
            <a:off x="1868129" y="3303639"/>
            <a:ext cx="88117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3226997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>
            <a:extLst>
              <a:ext uri="{FF2B5EF4-FFF2-40B4-BE49-F238E27FC236}">
                <a16:creationId xmlns:a16="http://schemas.microsoft.com/office/drawing/2014/main" id="{231F7276-3350-4F69-9B32-F318C6B8B13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/>
          <a:srcRect r="1346"/>
          <a:stretch/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21" name="矩形 62">
            <a:extLst>
              <a:ext uri="{FF2B5EF4-FFF2-40B4-BE49-F238E27FC236}">
                <a16:creationId xmlns:a16="http://schemas.microsoft.com/office/drawing/2014/main" id="{7BA5561A-F1BD-4A02-BC1B-FF8E67E132A2}"/>
              </a:ext>
            </a:extLst>
          </p:cNvPr>
          <p:cNvSpPr/>
          <p:nvPr/>
        </p:nvSpPr>
        <p:spPr>
          <a:xfrm>
            <a:off x="1380104" y="1629000"/>
            <a:ext cx="4671650" cy="720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solidFill>
                  <a:schemeClr val="accent2"/>
                </a:solidFill>
              </a:rPr>
              <a:t>Introduction</a:t>
            </a:r>
            <a:endParaRPr lang="zh-CN" altLang="en-US" sz="2800" b="1" dirty="0">
              <a:solidFill>
                <a:schemeClr val="accent2"/>
              </a:solidFill>
            </a:endParaRPr>
          </a:p>
        </p:txBody>
      </p:sp>
      <p:grpSp>
        <p:nvGrpSpPr>
          <p:cNvPr id="22" name="组合 74">
            <a:extLst>
              <a:ext uri="{FF2B5EF4-FFF2-40B4-BE49-F238E27FC236}">
                <a16:creationId xmlns:a16="http://schemas.microsoft.com/office/drawing/2014/main" id="{D5ABEF14-A079-4441-806A-456EC651E1EF}"/>
              </a:ext>
            </a:extLst>
          </p:cNvPr>
          <p:cNvGrpSpPr/>
          <p:nvPr/>
        </p:nvGrpSpPr>
        <p:grpSpPr>
          <a:xfrm>
            <a:off x="449829" y="1629000"/>
            <a:ext cx="720000" cy="720000"/>
            <a:chOff x="5412150" y="1180600"/>
            <a:chExt cx="720000" cy="720000"/>
          </a:xfrm>
        </p:grpSpPr>
        <p:sp>
          <p:nvSpPr>
            <p:cNvPr id="23" name="矩形 60">
              <a:extLst>
                <a:ext uri="{FF2B5EF4-FFF2-40B4-BE49-F238E27FC236}">
                  <a16:creationId xmlns:a16="http://schemas.microsoft.com/office/drawing/2014/main" id="{C937A811-51C5-49F1-AFAA-0EADC3F2D28F}"/>
                </a:ext>
              </a:extLst>
            </p:cNvPr>
            <p:cNvSpPr/>
            <p:nvPr/>
          </p:nvSpPr>
          <p:spPr>
            <a:xfrm>
              <a:off x="5412150" y="1180600"/>
              <a:ext cx="720000" cy="72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b="1" dirty="0"/>
                <a:t>1</a:t>
              </a:r>
              <a:endParaRPr lang="zh-CN" altLang="en-US" sz="3200" b="1" dirty="0"/>
            </a:p>
          </p:txBody>
        </p:sp>
        <p:sp>
          <p:nvSpPr>
            <p:cNvPr id="24" name="矩形 63">
              <a:extLst>
                <a:ext uri="{FF2B5EF4-FFF2-40B4-BE49-F238E27FC236}">
                  <a16:creationId xmlns:a16="http://schemas.microsoft.com/office/drawing/2014/main" id="{15993BEC-2502-44C0-A669-447DCDA48290}"/>
                </a:ext>
              </a:extLst>
            </p:cNvPr>
            <p:cNvSpPr/>
            <p:nvPr/>
          </p:nvSpPr>
          <p:spPr>
            <a:xfrm>
              <a:off x="5412150" y="1810600"/>
              <a:ext cx="720000" cy="9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5" name="组合 73">
            <a:extLst>
              <a:ext uri="{FF2B5EF4-FFF2-40B4-BE49-F238E27FC236}">
                <a16:creationId xmlns:a16="http://schemas.microsoft.com/office/drawing/2014/main" id="{BB456F96-928C-448F-AA12-6BAFD1714F74}"/>
              </a:ext>
            </a:extLst>
          </p:cNvPr>
          <p:cNvGrpSpPr/>
          <p:nvPr/>
        </p:nvGrpSpPr>
        <p:grpSpPr>
          <a:xfrm>
            <a:off x="449829" y="2709000"/>
            <a:ext cx="720000" cy="720000"/>
            <a:chOff x="5412150" y="2260600"/>
            <a:chExt cx="720000" cy="720000"/>
          </a:xfrm>
        </p:grpSpPr>
        <p:sp>
          <p:nvSpPr>
            <p:cNvPr id="26" name="矩形 57">
              <a:extLst>
                <a:ext uri="{FF2B5EF4-FFF2-40B4-BE49-F238E27FC236}">
                  <a16:creationId xmlns:a16="http://schemas.microsoft.com/office/drawing/2014/main" id="{997A6AA8-BA40-42EF-B0F4-9855724D55A8}"/>
                </a:ext>
              </a:extLst>
            </p:cNvPr>
            <p:cNvSpPr/>
            <p:nvPr/>
          </p:nvSpPr>
          <p:spPr>
            <a:xfrm>
              <a:off x="5412150" y="2260600"/>
              <a:ext cx="720000" cy="72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b="1" dirty="0"/>
                <a:t>2</a:t>
              </a:r>
              <a:endParaRPr lang="zh-CN" altLang="en-US" sz="3200" b="1" dirty="0"/>
            </a:p>
          </p:txBody>
        </p:sp>
        <p:sp>
          <p:nvSpPr>
            <p:cNvPr id="27" name="矩形 66">
              <a:extLst>
                <a:ext uri="{FF2B5EF4-FFF2-40B4-BE49-F238E27FC236}">
                  <a16:creationId xmlns:a16="http://schemas.microsoft.com/office/drawing/2014/main" id="{ECFC3CBA-4D51-4536-A5EC-3842F6596184}"/>
                </a:ext>
              </a:extLst>
            </p:cNvPr>
            <p:cNvSpPr/>
            <p:nvPr/>
          </p:nvSpPr>
          <p:spPr>
            <a:xfrm>
              <a:off x="5412150" y="2890600"/>
              <a:ext cx="720000" cy="9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8" name="组合 72">
            <a:extLst>
              <a:ext uri="{FF2B5EF4-FFF2-40B4-BE49-F238E27FC236}">
                <a16:creationId xmlns:a16="http://schemas.microsoft.com/office/drawing/2014/main" id="{1C841658-4E62-4073-813F-09144A9E0145}"/>
              </a:ext>
            </a:extLst>
          </p:cNvPr>
          <p:cNvGrpSpPr/>
          <p:nvPr/>
        </p:nvGrpSpPr>
        <p:grpSpPr>
          <a:xfrm>
            <a:off x="449829" y="3789000"/>
            <a:ext cx="720000" cy="720000"/>
            <a:chOff x="5412150" y="3340600"/>
            <a:chExt cx="720000" cy="720000"/>
          </a:xfrm>
        </p:grpSpPr>
        <p:sp>
          <p:nvSpPr>
            <p:cNvPr id="29" name="矩形 59">
              <a:extLst>
                <a:ext uri="{FF2B5EF4-FFF2-40B4-BE49-F238E27FC236}">
                  <a16:creationId xmlns:a16="http://schemas.microsoft.com/office/drawing/2014/main" id="{2EDFC813-A95D-4935-B453-B2793D2AD904}"/>
                </a:ext>
              </a:extLst>
            </p:cNvPr>
            <p:cNvSpPr/>
            <p:nvPr/>
          </p:nvSpPr>
          <p:spPr>
            <a:xfrm>
              <a:off x="5412150" y="3340600"/>
              <a:ext cx="720000" cy="72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b="1" dirty="0"/>
                <a:t>3</a:t>
              </a:r>
              <a:endParaRPr lang="zh-CN" altLang="en-US" sz="3200" b="1" dirty="0"/>
            </a:p>
          </p:txBody>
        </p:sp>
        <p:sp>
          <p:nvSpPr>
            <p:cNvPr id="30" name="矩形 67">
              <a:extLst>
                <a:ext uri="{FF2B5EF4-FFF2-40B4-BE49-F238E27FC236}">
                  <a16:creationId xmlns:a16="http://schemas.microsoft.com/office/drawing/2014/main" id="{48CCD2E7-B1AF-468F-9620-E81B388622C2}"/>
                </a:ext>
              </a:extLst>
            </p:cNvPr>
            <p:cNvSpPr/>
            <p:nvPr/>
          </p:nvSpPr>
          <p:spPr>
            <a:xfrm>
              <a:off x="5412150" y="3970600"/>
              <a:ext cx="720000" cy="9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1" name="组合 75">
            <a:extLst>
              <a:ext uri="{FF2B5EF4-FFF2-40B4-BE49-F238E27FC236}">
                <a16:creationId xmlns:a16="http://schemas.microsoft.com/office/drawing/2014/main" id="{9E3308D0-526C-43EB-A10D-ED233A9D748F}"/>
              </a:ext>
            </a:extLst>
          </p:cNvPr>
          <p:cNvGrpSpPr/>
          <p:nvPr/>
        </p:nvGrpSpPr>
        <p:grpSpPr>
          <a:xfrm>
            <a:off x="449829" y="4869000"/>
            <a:ext cx="720000" cy="720000"/>
            <a:chOff x="5412150" y="4420600"/>
            <a:chExt cx="720000" cy="720000"/>
          </a:xfrm>
        </p:grpSpPr>
        <p:sp>
          <p:nvSpPr>
            <p:cNvPr id="32" name="矩形 61">
              <a:extLst>
                <a:ext uri="{FF2B5EF4-FFF2-40B4-BE49-F238E27FC236}">
                  <a16:creationId xmlns:a16="http://schemas.microsoft.com/office/drawing/2014/main" id="{F3D54E53-E5E6-4937-98D6-20AAB39CF719}"/>
                </a:ext>
              </a:extLst>
            </p:cNvPr>
            <p:cNvSpPr/>
            <p:nvPr/>
          </p:nvSpPr>
          <p:spPr>
            <a:xfrm>
              <a:off x="5412150" y="4420600"/>
              <a:ext cx="720000" cy="72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b="1" dirty="0"/>
                <a:t>4</a:t>
              </a:r>
              <a:endParaRPr lang="zh-CN" altLang="en-US" sz="3200" b="1" dirty="0"/>
            </a:p>
          </p:txBody>
        </p:sp>
        <p:sp>
          <p:nvSpPr>
            <p:cNvPr id="33" name="矩形 68">
              <a:extLst>
                <a:ext uri="{FF2B5EF4-FFF2-40B4-BE49-F238E27FC236}">
                  <a16:creationId xmlns:a16="http://schemas.microsoft.com/office/drawing/2014/main" id="{12C72319-7431-4D39-8F31-9E51454DD877}"/>
                </a:ext>
              </a:extLst>
            </p:cNvPr>
            <p:cNvSpPr/>
            <p:nvPr/>
          </p:nvSpPr>
          <p:spPr>
            <a:xfrm>
              <a:off x="5412150" y="5050600"/>
              <a:ext cx="720000" cy="9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4" name="矩形 69">
            <a:extLst>
              <a:ext uri="{FF2B5EF4-FFF2-40B4-BE49-F238E27FC236}">
                <a16:creationId xmlns:a16="http://schemas.microsoft.com/office/drawing/2014/main" id="{FB5FF926-DF04-4C0C-88FC-0209B713E4F3}"/>
              </a:ext>
            </a:extLst>
          </p:cNvPr>
          <p:cNvSpPr/>
          <p:nvPr/>
        </p:nvSpPr>
        <p:spPr>
          <a:xfrm>
            <a:off x="1380104" y="2709000"/>
            <a:ext cx="4671650" cy="720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solidFill>
                  <a:schemeClr val="accent2"/>
                </a:solidFill>
              </a:rPr>
              <a:t>Model</a:t>
            </a:r>
            <a:endParaRPr lang="zh-CN" altLang="en-US" sz="2800" b="1" dirty="0">
              <a:solidFill>
                <a:schemeClr val="accent2"/>
              </a:solidFill>
            </a:endParaRPr>
          </a:p>
        </p:txBody>
      </p:sp>
      <p:sp>
        <p:nvSpPr>
          <p:cNvPr id="35" name="矩形 70">
            <a:extLst>
              <a:ext uri="{FF2B5EF4-FFF2-40B4-BE49-F238E27FC236}">
                <a16:creationId xmlns:a16="http://schemas.microsoft.com/office/drawing/2014/main" id="{1FE587D5-41E0-4B0E-AEC2-533E3E23D359}"/>
              </a:ext>
            </a:extLst>
          </p:cNvPr>
          <p:cNvSpPr/>
          <p:nvPr/>
        </p:nvSpPr>
        <p:spPr>
          <a:xfrm>
            <a:off x="1380104" y="3789000"/>
            <a:ext cx="4671650" cy="720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solidFill>
                  <a:schemeClr val="accent2"/>
                </a:solidFill>
              </a:rPr>
              <a:t>DNA Detection Problem</a:t>
            </a:r>
            <a:endParaRPr lang="zh-CN" altLang="en-US" sz="2800" b="1" dirty="0">
              <a:solidFill>
                <a:schemeClr val="accent2"/>
              </a:solidFill>
            </a:endParaRPr>
          </a:p>
        </p:txBody>
      </p:sp>
      <p:sp>
        <p:nvSpPr>
          <p:cNvPr id="36" name="矩形 71">
            <a:extLst>
              <a:ext uri="{FF2B5EF4-FFF2-40B4-BE49-F238E27FC236}">
                <a16:creationId xmlns:a16="http://schemas.microsoft.com/office/drawing/2014/main" id="{A124A8E6-47B1-403D-9488-2EABCD28CFE4}"/>
              </a:ext>
            </a:extLst>
          </p:cNvPr>
          <p:cNvSpPr/>
          <p:nvPr/>
        </p:nvSpPr>
        <p:spPr>
          <a:xfrm>
            <a:off x="1380104" y="4869000"/>
            <a:ext cx="4671650" cy="720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solidFill>
                  <a:schemeClr val="accent2"/>
                </a:solidFill>
              </a:rPr>
              <a:t>Battleship Problem</a:t>
            </a:r>
            <a:endParaRPr lang="zh-CN" altLang="en-US" sz="2800" b="1" dirty="0">
              <a:solidFill>
                <a:schemeClr val="accent2"/>
              </a:solidFill>
            </a:endParaRPr>
          </a:p>
        </p:txBody>
      </p:sp>
      <p:sp>
        <p:nvSpPr>
          <p:cNvPr id="37" name="矩形 62">
            <a:extLst>
              <a:ext uri="{FF2B5EF4-FFF2-40B4-BE49-F238E27FC236}">
                <a16:creationId xmlns:a16="http://schemas.microsoft.com/office/drawing/2014/main" id="{D979FF72-D4A5-45E4-AF15-9FD53840CCEA}"/>
              </a:ext>
            </a:extLst>
          </p:cNvPr>
          <p:cNvSpPr/>
          <p:nvPr/>
        </p:nvSpPr>
        <p:spPr>
          <a:xfrm>
            <a:off x="7192304" y="1989000"/>
            <a:ext cx="4671650" cy="720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solidFill>
                  <a:schemeClr val="accent2"/>
                </a:solidFill>
              </a:rPr>
              <a:t>Huffman Based Algorithm</a:t>
            </a:r>
          </a:p>
        </p:txBody>
      </p:sp>
      <p:grpSp>
        <p:nvGrpSpPr>
          <p:cNvPr id="38" name="组合 74">
            <a:extLst>
              <a:ext uri="{FF2B5EF4-FFF2-40B4-BE49-F238E27FC236}">
                <a16:creationId xmlns:a16="http://schemas.microsoft.com/office/drawing/2014/main" id="{C3233187-CA21-4B36-B1C6-C081CE23A125}"/>
              </a:ext>
            </a:extLst>
          </p:cNvPr>
          <p:cNvGrpSpPr/>
          <p:nvPr/>
        </p:nvGrpSpPr>
        <p:grpSpPr>
          <a:xfrm>
            <a:off x="6262029" y="1989000"/>
            <a:ext cx="720000" cy="720000"/>
            <a:chOff x="5412150" y="1180600"/>
            <a:chExt cx="720000" cy="720000"/>
          </a:xfrm>
        </p:grpSpPr>
        <p:sp>
          <p:nvSpPr>
            <p:cNvPr id="39" name="矩形 60">
              <a:extLst>
                <a:ext uri="{FF2B5EF4-FFF2-40B4-BE49-F238E27FC236}">
                  <a16:creationId xmlns:a16="http://schemas.microsoft.com/office/drawing/2014/main" id="{E0CD1C61-1726-49A3-B904-0F895E46D32D}"/>
                </a:ext>
              </a:extLst>
            </p:cNvPr>
            <p:cNvSpPr/>
            <p:nvPr/>
          </p:nvSpPr>
          <p:spPr>
            <a:xfrm>
              <a:off x="5412150" y="1180600"/>
              <a:ext cx="720000" cy="72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b="1" dirty="0"/>
                <a:t>5</a:t>
              </a:r>
              <a:endParaRPr lang="zh-CN" altLang="en-US" sz="3200" b="1" dirty="0"/>
            </a:p>
          </p:txBody>
        </p:sp>
        <p:sp>
          <p:nvSpPr>
            <p:cNvPr id="40" name="矩形 63">
              <a:extLst>
                <a:ext uri="{FF2B5EF4-FFF2-40B4-BE49-F238E27FC236}">
                  <a16:creationId xmlns:a16="http://schemas.microsoft.com/office/drawing/2014/main" id="{EF6105FB-741A-40F5-890C-6A8AA811F2E0}"/>
                </a:ext>
              </a:extLst>
            </p:cNvPr>
            <p:cNvSpPr/>
            <p:nvPr/>
          </p:nvSpPr>
          <p:spPr>
            <a:xfrm>
              <a:off x="5412150" y="1810600"/>
              <a:ext cx="720000" cy="9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1" name="组合 73">
            <a:extLst>
              <a:ext uri="{FF2B5EF4-FFF2-40B4-BE49-F238E27FC236}">
                <a16:creationId xmlns:a16="http://schemas.microsoft.com/office/drawing/2014/main" id="{4AB655BB-A8D6-4DCB-B28F-22E8D3070748}"/>
              </a:ext>
            </a:extLst>
          </p:cNvPr>
          <p:cNvGrpSpPr/>
          <p:nvPr/>
        </p:nvGrpSpPr>
        <p:grpSpPr>
          <a:xfrm>
            <a:off x="6262029" y="3069000"/>
            <a:ext cx="720000" cy="720000"/>
            <a:chOff x="5412150" y="2260600"/>
            <a:chExt cx="720000" cy="720000"/>
          </a:xfrm>
        </p:grpSpPr>
        <p:sp>
          <p:nvSpPr>
            <p:cNvPr id="42" name="矩形 57">
              <a:extLst>
                <a:ext uri="{FF2B5EF4-FFF2-40B4-BE49-F238E27FC236}">
                  <a16:creationId xmlns:a16="http://schemas.microsoft.com/office/drawing/2014/main" id="{1A7BE1C0-FF1D-4857-B385-12EB8058BE59}"/>
                </a:ext>
              </a:extLst>
            </p:cNvPr>
            <p:cNvSpPr/>
            <p:nvPr/>
          </p:nvSpPr>
          <p:spPr>
            <a:xfrm>
              <a:off x="5412150" y="2260600"/>
              <a:ext cx="720000" cy="72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b="1" dirty="0"/>
                <a:t>6</a:t>
              </a:r>
              <a:endParaRPr lang="zh-CN" altLang="en-US" sz="3200" b="1" dirty="0"/>
            </a:p>
          </p:txBody>
        </p:sp>
        <p:sp>
          <p:nvSpPr>
            <p:cNvPr id="43" name="矩形 66">
              <a:extLst>
                <a:ext uri="{FF2B5EF4-FFF2-40B4-BE49-F238E27FC236}">
                  <a16:creationId xmlns:a16="http://schemas.microsoft.com/office/drawing/2014/main" id="{AA0ECD3E-7D08-4800-B65B-60A6BA596986}"/>
                </a:ext>
              </a:extLst>
            </p:cNvPr>
            <p:cNvSpPr/>
            <p:nvPr/>
          </p:nvSpPr>
          <p:spPr>
            <a:xfrm>
              <a:off x="5412150" y="2890600"/>
              <a:ext cx="720000" cy="9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4" name="组合 72">
            <a:extLst>
              <a:ext uri="{FF2B5EF4-FFF2-40B4-BE49-F238E27FC236}">
                <a16:creationId xmlns:a16="http://schemas.microsoft.com/office/drawing/2014/main" id="{F70652CE-4CA7-4D9D-87DF-C157F3E2DAFB}"/>
              </a:ext>
            </a:extLst>
          </p:cNvPr>
          <p:cNvGrpSpPr/>
          <p:nvPr/>
        </p:nvGrpSpPr>
        <p:grpSpPr>
          <a:xfrm>
            <a:off x="6262029" y="4149000"/>
            <a:ext cx="720000" cy="720000"/>
            <a:chOff x="5412150" y="3340600"/>
            <a:chExt cx="720000" cy="720000"/>
          </a:xfrm>
        </p:grpSpPr>
        <p:sp>
          <p:nvSpPr>
            <p:cNvPr id="45" name="矩形 59">
              <a:extLst>
                <a:ext uri="{FF2B5EF4-FFF2-40B4-BE49-F238E27FC236}">
                  <a16:creationId xmlns:a16="http://schemas.microsoft.com/office/drawing/2014/main" id="{239CB68C-D803-48E2-BECA-1971EEA46E8A}"/>
                </a:ext>
              </a:extLst>
            </p:cNvPr>
            <p:cNvSpPr/>
            <p:nvPr/>
          </p:nvSpPr>
          <p:spPr>
            <a:xfrm>
              <a:off x="5412150" y="3340600"/>
              <a:ext cx="720000" cy="72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b="1" dirty="0"/>
                <a:t>7</a:t>
              </a:r>
              <a:endParaRPr lang="zh-CN" altLang="en-US" sz="3200" b="1" dirty="0"/>
            </a:p>
          </p:txBody>
        </p:sp>
        <p:sp>
          <p:nvSpPr>
            <p:cNvPr id="46" name="矩形 67">
              <a:extLst>
                <a:ext uri="{FF2B5EF4-FFF2-40B4-BE49-F238E27FC236}">
                  <a16:creationId xmlns:a16="http://schemas.microsoft.com/office/drawing/2014/main" id="{96BCBFAD-7E82-4D51-B3A1-78D2D01015D2}"/>
                </a:ext>
              </a:extLst>
            </p:cNvPr>
            <p:cNvSpPr/>
            <p:nvPr/>
          </p:nvSpPr>
          <p:spPr>
            <a:xfrm>
              <a:off x="5412150" y="3970600"/>
              <a:ext cx="720000" cy="9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0" name="矩形 69">
            <a:extLst>
              <a:ext uri="{FF2B5EF4-FFF2-40B4-BE49-F238E27FC236}">
                <a16:creationId xmlns:a16="http://schemas.microsoft.com/office/drawing/2014/main" id="{97ADAC28-9DDE-47AD-9575-18EA843B429D}"/>
              </a:ext>
            </a:extLst>
          </p:cNvPr>
          <p:cNvSpPr/>
          <p:nvPr/>
        </p:nvSpPr>
        <p:spPr>
          <a:xfrm>
            <a:off x="7192304" y="3069000"/>
            <a:ext cx="4671650" cy="720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solidFill>
                  <a:schemeClr val="accent2"/>
                </a:solidFill>
              </a:rPr>
              <a:t>GBSC</a:t>
            </a:r>
            <a:endParaRPr lang="zh-CN" altLang="en-US" sz="2800" b="1" dirty="0">
              <a:solidFill>
                <a:schemeClr val="accent2"/>
              </a:solidFill>
            </a:endParaRPr>
          </a:p>
        </p:txBody>
      </p:sp>
      <p:sp>
        <p:nvSpPr>
          <p:cNvPr id="51" name="矩形 70">
            <a:extLst>
              <a:ext uri="{FF2B5EF4-FFF2-40B4-BE49-F238E27FC236}">
                <a16:creationId xmlns:a16="http://schemas.microsoft.com/office/drawing/2014/main" id="{6F7BBB20-CF8A-445E-BD67-34150B2FCB4C}"/>
              </a:ext>
            </a:extLst>
          </p:cNvPr>
          <p:cNvSpPr/>
          <p:nvPr/>
        </p:nvSpPr>
        <p:spPr>
          <a:xfrm>
            <a:off x="7192304" y="4149000"/>
            <a:ext cx="4671650" cy="720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solidFill>
                  <a:schemeClr val="accent2"/>
                </a:solidFill>
              </a:rPr>
              <a:t>Dealing with Problem</a:t>
            </a:r>
            <a:endParaRPr lang="zh-CN" altLang="en-US" sz="2800" b="1" dirty="0">
              <a:solidFill>
                <a:schemeClr val="accent2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0924EC7-A68F-460B-8C29-3E1C2EFE088F}"/>
              </a:ext>
            </a:extLst>
          </p:cNvPr>
          <p:cNvSpPr txBox="1"/>
          <p:nvPr/>
        </p:nvSpPr>
        <p:spPr>
          <a:xfrm>
            <a:off x="4145635" y="609397"/>
            <a:ext cx="4232787" cy="70788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/>
              <a:t>Content</a:t>
            </a:r>
            <a:endParaRPr lang="zh-CN" altLang="en-US" sz="4000" b="1" dirty="0"/>
          </a:p>
        </p:txBody>
      </p:sp>
      <p:grpSp>
        <p:nvGrpSpPr>
          <p:cNvPr id="47" name="组合 72">
            <a:extLst>
              <a:ext uri="{FF2B5EF4-FFF2-40B4-BE49-F238E27FC236}">
                <a16:creationId xmlns:a16="http://schemas.microsoft.com/office/drawing/2014/main" id="{405F0D38-B6B1-433D-AB6E-C3ED1570C49D}"/>
              </a:ext>
            </a:extLst>
          </p:cNvPr>
          <p:cNvGrpSpPr/>
          <p:nvPr/>
        </p:nvGrpSpPr>
        <p:grpSpPr>
          <a:xfrm>
            <a:off x="6262029" y="5139000"/>
            <a:ext cx="720000" cy="720000"/>
            <a:chOff x="5412150" y="3340600"/>
            <a:chExt cx="720000" cy="720000"/>
          </a:xfrm>
        </p:grpSpPr>
        <p:sp>
          <p:nvSpPr>
            <p:cNvPr id="48" name="矩形 59">
              <a:extLst>
                <a:ext uri="{FF2B5EF4-FFF2-40B4-BE49-F238E27FC236}">
                  <a16:creationId xmlns:a16="http://schemas.microsoft.com/office/drawing/2014/main" id="{6A401297-EC24-442E-8230-18EDD1639DFA}"/>
                </a:ext>
              </a:extLst>
            </p:cNvPr>
            <p:cNvSpPr/>
            <p:nvPr/>
          </p:nvSpPr>
          <p:spPr>
            <a:xfrm>
              <a:off x="5412150" y="3340600"/>
              <a:ext cx="720000" cy="72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b="1" dirty="0"/>
                <a:t>8</a:t>
              </a:r>
              <a:endParaRPr lang="zh-CN" altLang="en-US" sz="3200" b="1" dirty="0"/>
            </a:p>
          </p:txBody>
        </p:sp>
        <p:sp>
          <p:nvSpPr>
            <p:cNvPr id="49" name="矩形 67">
              <a:extLst>
                <a:ext uri="{FF2B5EF4-FFF2-40B4-BE49-F238E27FC236}">
                  <a16:creationId xmlns:a16="http://schemas.microsoft.com/office/drawing/2014/main" id="{32E8D56A-09BE-4758-9CE7-D73ECC2C6C59}"/>
                </a:ext>
              </a:extLst>
            </p:cNvPr>
            <p:cNvSpPr/>
            <p:nvPr/>
          </p:nvSpPr>
          <p:spPr>
            <a:xfrm>
              <a:off x="5412150" y="3970600"/>
              <a:ext cx="720000" cy="9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2" name="矩形 70">
            <a:extLst>
              <a:ext uri="{FF2B5EF4-FFF2-40B4-BE49-F238E27FC236}">
                <a16:creationId xmlns:a16="http://schemas.microsoft.com/office/drawing/2014/main" id="{5B20B7B4-6D59-4008-B6C8-E996E3A835F6}"/>
              </a:ext>
            </a:extLst>
          </p:cNvPr>
          <p:cNvSpPr/>
          <p:nvPr/>
        </p:nvSpPr>
        <p:spPr>
          <a:xfrm>
            <a:off x="7192304" y="5139000"/>
            <a:ext cx="4671650" cy="720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>
                <a:solidFill>
                  <a:schemeClr val="accent2"/>
                </a:solidFill>
              </a:rPr>
              <a:t>Future Work</a:t>
            </a:r>
            <a:endParaRPr lang="zh-CN" altLang="en-US" sz="28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09662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EDCC2CC-B76B-4022-ACC7-D5068410D5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75350" y="43657"/>
            <a:ext cx="10114018" cy="598488"/>
          </a:xfrm>
        </p:spPr>
        <p:txBody>
          <a:bodyPr/>
          <a:lstStyle/>
          <a:p>
            <a:r>
              <a:rPr lang="en-US" altLang="zh-CN" dirty="0"/>
              <a:t>Thanks</a:t>
            </a:r>
            <a:endParaRPr lang="zh-CN" altLang="en-US" dirty="0"/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8F74F224-48EC-462B-BF6E-875C52DAA32F}"/>
              </a:ext>
            </a:extLst>
          </p:cNvPr>
          <p:cNvSpPr/>
          <p:nvPr/>
        </p:nvSpPr>
        <p:spPr>
          <a:xfrm>
            <a:off x="774296" y="1048794"/>
            <a:ext cx="10643407" cy="4882773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B2ACA3-DB60-441F-B459-7FAD70E88353}"/>
              </a:ext>
            </a:extLst>
          </p:cNvPr>
          <p:cNvSpPr txBox="1"/>
          <p:nvPr/>
        </p:nvSpPr>
        <p:spPr>
          <a:xfrm>
            <a:off x="1868129" y="3303639"/>
            <a:ext cx="88117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5247C1-C672-4078-B245-AF7F7461F514}"/>
              </a:ext>
            </a:extLst>
          </p:cNvPr>
          <p:cNvSpPr txBox="1"/>
          <p:nvPr/>
        </p:nvSpPr>
        <p:spPr>
          <a:xfrm>
            <a:off x="1868129" y="2195644"/>
            <a:ext cx="845574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/>
              <a:t>Many thanks to Prof. </a:t>
            </a:r>
            <a:r>
              <a:rPr lang="en-US" altLang="zh-CN" sz="3200" b="1"/>
              <a:t>Cheng</a:t>
            </a:r>
            <a:r>
              <a:rPr lang="zh-CN" altLang="en-US" sz="3200" b="1"/>
              <a:t> </a:t>
            </a:r>
            <a:r>
              <a:rPr lang="en-US" altLang="zh-CN" sz="3200" b="1" dirty="0"/>
              <a:t>and the teaching assistants for their dedication in this course!</a:t>
            </a:r>
            <a:endParaRPr lang="zh-CN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30015795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EDCC2CC-B76B-4022-ACC7-D5068410D5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Introduction</a:t>
            </a:r>
            <a:endParaRPr lang="zh-CN" altLang="en-US" dirty="0"/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8F74F224-48EC-462B-BF6E-875C52DAA32F}"/>
              </a:ext>
            </a:extLst>
          </p:cNvPr>
          <p:cNvSpPr/>
          <p:nvPr/>
        </p:nvSpPr>
        <p:spPr>
          <a:xfrm>
            <a:off x="1075351" y="1592263"/>
            <a:ext cx="10071620" cy="3981223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11" name="平行四边形 10">
            <a:extLst>
              <a:ext uri="{FF2B5EF4-FFF2-40B4-BE49-F238E27FC236}">
                <a16:creationId xmlns:a16="http://schemas.microsoft.com/office/drawing/2014/main" id="{46DCB084-08AF-4AB1-B64F-F8BDCCAD3953}"/>
              </a:ext>
            </a:extLst>
          </p:cNvPr>
          <p:cNvSpPr/>
          <p:nvPr/>
        </p:nvSpPr>
        <p:spPr>
          <a:xfrm>
            <a:off x="1251578" y="1702990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126B569-29BD-45FA-B041-68D15E4ECCCD}"/>
              </a:ext>
            </a:extLst>
          </p:cNvPr>
          <p:cNvSpPr txBox="1"/>
          <p:nvPr/>
        </p:nvSpPr>
        <p:spPr>
          <a:xfrm>
            <a:off x="1725144" y="2235200"/>
            <a:ext cx="3953696" cy="31631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Our work is inspired by a problem about wine in Cover’s textbook.</a:t>
            </a:r>
          </a:p>
          <a:p>
            <a:pPr>
              <a:lnSpc>
                <a:spcPct val="130000"/>
              </a:lnSpc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One of several bottles of wine is bad and we need to find the bad one.</a:t>
            </a:r>
          </a:p>
          <a:p>
            <a:pPr>
              <a:lnSpc>
                <a:spcPct val="130000"/>
              </a:lnSpc>
            </a:pP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right-quote-sign_36811">
            <a:extLst>
              <a:ext uri="{FF2B5EF4-FFF2-40B4-BE49-F238E27FC236}">
                <a16:creationId xmlns:a16="http://schemas.microsoft.com/office/drawing/2014/main" id="{BC2F6098-83BC-46CC-A0E4-6184CC43EC59}"/>
              </a:ext>
            </a:extLst>
          </p:cNvPr>
          <p:cNvSpPr>
            <a:spLocks noChangeAspect="1"/>
          </p:cNvSpPr>
          <p:nvPr/>
        </p:nvSpPr>
        <p:spPr bwMode="auto">
          <a:xfrm>
            <a:off x="10833793" y="5336828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AFC44FE-0B1A-4D72-9029-AB1E2CAB3A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930464"/>
            <a:ext cx="4636168" cy="3298338"/>
          </a:xfrm>
          <a:prstGeom prst="rect">
            <a:avLst/>
          </a:prstGeom>
        </p:spPr>
      </p:pic>
      <p:sp>
        <p:nvSpPr>
          <p:cNvPr id="8" name="乘号 7">
            <a:extLst>
              <a:ext uri="{FF2B5EF4-FFF2-40B4-BE49-F238E27FC236}">
                <a16:creationId xmlns:a16="http://schemas.microsoft.com/office/drawing/2014/main" id="{B4082A0A-2034-4026-9D7E-79613D68B441}"/>
              </a:ext>
            </a:extLst>
          </p:cNvPr>
          <p:cNvSpPr/>
          <p:nvPr/>
        </p:nvSpPr>
        <p:spPr>
          <a:xfrm>
            <a:off x="9269816" y="4626621"/>
            <a:ext cx="920152" cy="840043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11657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EDCC2CC-B76B-4022-ACC7-D5068410D5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75350" y="43657"/>
            <a:ext cx="8393503" cy="598488"/>
          </a:xfrm>
        </p:spPr>
        <p:txBody>
          <a:bodyPr/>
          <a:lstStyle/>
          <a:p>
            <a:r>
              <a:rPr lang="en-US" altLang="zh-CN" dirty="0"/>
              <a:t>What if there are more bottles of bad wine?</a:t>
            </a:r>
            <a:endParaRPr lang="zh-CN" altLang="en-US" dirty="0"/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8F74F224-48EC-462B-BF6E-875C52DAA32F}"/>
              </a:ext>
            </a:extLst>
          </p:cNvPr>
          <p:cNvSpPr/>
          <p:nvPr/>
        </p:nvSpPr>
        <p:spPr>
          <a:xfrm>
            <a:off x="774296" y="1048794"/>
            <a:ext cx="10643407" cy="4760411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126B569-29BD-45FA-B041-68D15E4ECCCD}"/>
              </a:ext>
            </a:extLst>
          </p:cNvPr>
          <p:cNvSpPr txBox="1"/>
          <p:nvPr/>
        </p:nvSpPr>
        <p:spPr>
          <a:xfrm>
            <a:off x="1449763" y="1871871"/>
            <a:ext cx="3551014" cy="1962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Example: </a:t>
            </a:r>
          </a:p>
          <a:p>
            <a:pPr>
              <a:lnSpc>
                <a:spcPct val="130000"/>
              </a:lnSpc>
            </a:pP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There are four bottles of wines and two of them are bad.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09482F-57DE-4C39-AEA1-DF87917F9F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6540" y="1514474"/>
            <a:ext cx="5105400" cy="3829050"/>
          </a:xfrm>
          <a:prstGeom prst="rect">
            <a:avLst/>
          </a:prstGeom>
        </p:spPr>
      </p:pic>
      <p:sp>
        <p:nvSpPr>
          <p:cNvPr id="2" name="乘号 1">
            <a:extLst>
              <a:ext uri="{FF2B5EF4-FFF2-40B4-BE49-F238E27FC236}">
                <a16:creationId xmlns:a16="http://schemas.microsoft.com/office/drawing/2014/main" id="{F1FE6D40-DDEF-4CD7-90CC-1732492C3572}"/>
              </a:ext>
            </a:extLst>
          </p:cNvPr>
          <p:cNvSpPr/>
          <p:nvPr/>
        </p:nvSpPr>
        <p:spPr>
          <a:xfrm>
            <a:off x="6032409" y="4402810"/>
            <a:ext cx="1151223" cy="940714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乘号 6">
            <a:extLst>
              <a:ext uri="{FF2B5EF4-FFF2-40B4-BE49-F238E27FC236}">
                <a16:creationId xmlns:a16="http://schemas.microsoft.com/office/drawing/2014/main" id="{8F61966B-EC05-4D36-BD76-A241B086D09F}"/>
              </a:ext>
            </a:extLst>
          </p:cNvPr>
          <p:cNvSpPr/>
          <p:nvPr/>
        </p:nvSpPr>
        <p:spPr>
          <a:xfrm>
            <a:off x="8209240" y="4403966"/>
            <a:ext cx="1151223" cy="940714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25633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EDCC2CC-B76B-4022-ACC7-D5068410D5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75351" y="43657"/>
            <a:ext cx="8453660" cy="598488"/>
          </a:xfrm>
        </p:spPr>
        <p:txBody>
          <a:bodyPr/>
          <a:lstStyle/>
          <a:p>
            <a:r>
              <a:rPr lang="en-US" altLang="zh-CN" dirty="0"/>
              <a:t>What if there are more bottles of bad wine?</a:t>
            </a:r>
            <a:endParaRPr lang="zh-CN" altLang="en-US" dirty="0"/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8F74F224-48EC-462B-BF6E-875C52DAA32F}"/>
              </a:ext>
            </a:extLst>
          </p:cNvPr>
          <p:cNvSpPr/>
          <p:nvPr/>
        </p:nvSpPr>
        <p:spPr>
          <a:xfrm>
            <a:off x="774296" y="1048794"/>
            <a:ext cx="10643407" cy="4760411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126B569-29BD-45FA-B041-68D15E4ECCCD}"/>
              </a:ext>
            </a:extLst>
          </p:cNvPr>
          <p:cNvSpPr txBox="1"/>
          <p:nvPr/>
        </p:nvSpPr>
        <p:spPr>
          <a:xfrm>
            <a:off x="2168920" y="1189835"/>
            <a:ext cx="7622050" cy="8509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The probability </a:t>
            </a:r>
            <a:r>
              <a:rPr lang="en-US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pij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that the </a:t>
            </a:r>
            <a:r>
              <a:rPr lang="en-US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ith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and </a:t>
            </a:r>
            <a:r>
              <a:rPr lang="en-US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jth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bottles are bad is given by</a:t>
            </a:r>
          </a:p>
          <a:p>
            <a:pPr>
              <a:lnSpc>
                <a:spcPct val="130000"/>
              </a:lnSpc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(p12, p13, p14, p23, p24, p34) = (0.1, 0.1, 0.15, 0.15, 0.3, 0.2)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5D99673-E895-43CD-B1C1-BDA36DC8884E}"/>
              </a:ext>
            </a:extLst>
          </p:cNvPr>
          <p:cNvSpPr txBox="1"/>
          <p:nvPr/>
        </p:nvSpPr>
        <p:spPr>
          <a:xfrm>
            <a:off x="2256429" y="2724660"/>
            <a:ext cx="29644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C00000"/>
                </a:solidFill>
              </a:rPr>
              <a:t>If we use Huffman tree again, the result is infeasible. </a:t>
            </a:r>
            <a:endParaRPr lang="zh-CN" altLang="en-US" sz="2400" b="1" dirty="0">
              <a:solidFill>
                <a:srgbClr val="C000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FDCAD76-16F0-4B89-A7F1-F4B8E77B63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6843" y="2244099"/>
            <a:ext cx="4558727" cy="2833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4862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EDCC2CC-B76B-4022-ACC7-D5068410D5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75351" y="43657"/>
            <a:ext cx="8453660" cy="598488"/>
          </a:xfrm>
        </p:spPr>
        <p:txBody>
          <a:bodyPr/>
          <a:lstStyle/>
          <a:p>
            <a:r>
              <a:rPr lang="en-US" altLang="zh-CN" dirty="0"/>
              <a:t>Model</a:t>
            </a:r>
            <a:endParaRPr lang="zh-CN" altLang="en-US" dirty="0"/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8F74F224-48EC-462B-BF6E-875C52DAA32F}"/>
              </a:ext>
            </a:extLst>
          </p:cNvPr>
          <p:cNvSpPr/>
          <p:nvPr/>
        </p:nvSpPr>
        <p:spPr>
          <a:xfrm>
            <a:off x="774296" y="1048794"/>
            <a:ext cx="10643407" cy="4760411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126B569-29BD-45FA-B041-68D15E4ECCCD}"/>
              </a:ext>
            </a:extLst>
          </p:cNvPr>
          <p:cNvSpPr txBox="1"/>
          <p:nvPr/>
        </p:nvSpPr>
        <p:spPr>
          <a:xfrm>
            <a:off x="1336937" y="1553279"/>
            <a:ext cx="6528869" cy="34032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sz="2400" b="0" i="0" dirty="0">
                <a:effectLst/>
              </a:rPr>
              <a:t>Given a random variable X with alphabet X and its</a:t>
            </a:r>
            <a:br>
              <a:rPr lang="en-US" altLang="zh-CN" sz="2400" dirty="0"/>
            </a:br>
            <a:r>
              <a:rPr lang="en-US" altLang="zh-CN" sz="2400" b="0" i="0" dirty="0">
                <a:effectLst/>
              </a:rPr>
              <a:t>distribution p(x). We determine the value of X by asking questions such as "is X in set Si</a:t>
            </a:r>
            <a:r>
              <a:rPr lang="en-US" altLang="zh-CN" sz="2400" b="0" dirty="0">
                <a:effectLst/>
              </a:rPr>
              <a:t>?", where Si ∈ </a:t>
            </a:r>
            <a:r>
              <a:rPr lang="en-US" altLang="zh-CN" sz="2400" b="0" i="0" dirty="0">
                <a:effectLst/>
              </a:rPr>
              <a:t>A , ∀</a:t>
            </a:r>
            <a:r>
              <a:rPr lang="en-US" altLang="zh-CN" sz="2400" b="0" i="0" dirty="0" err="1">
                <a:effectLst/>
              </a:rPr>
              <a:t>i</a:t>
            </a:r>
            <a:r>
              <a:rPr lang="en-US" altLang="zh-CN" sz="2400" b="0" i="0" dirty="0">
                <a:effectLst/>
              </a:rPr>
              <a:t>.</a:t>
            </a:r>
          </a:p>
          <a:p>
            <a:pPr>
              <a:lnSpc>
                <a:spcPct val="130000"/>
              </a:lnSpc>
            </a:pP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following two problems are </a:t>
            </a:r>
            <a:r>
              <a:rPr lang="en-US" altLang="zh-CN" sz="2400" b="0" i="0" dirty="0">
                <a:effectLst/>
                <a:latin typeface="Arial" panose="020B0604020202020204" pitchFamily="34" charset="0"/>
              </a:rPr>
              <a:t>specializations of this model.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318942A-A224-43AC-9A0A-F7E6F380EF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8090" y="1553279"/>
            <a:ext cx="2947687" cy="3599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1761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EDCC2CC-B76B-4022-ACC7-D5068410D5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75351" y="43657"/>
            <a:ext cx="8453660" cy="598488"/>
          </a:xfrm>
        </p:spPr>
        <p:txBody>
          <a:bodyPr/>
          <a:lstStyle/>
          <a:p>
            <a:r>
              <a:rPr lang="en-US" altLang="zh-CN" dirty="0"/>
              <a:t>DNA Detection Problem</a:t>
            </a:r>
            <a:endParaRPr lang="zh-CN" altLang="en-US" dirty="0"/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8F74F224-48EC-462B-BF6E-875C52DAA32F}"/>
              </a:ext>
            </a:extLst>
          </p:cNvPr>
          <p:cNvSpPr/>
          <p:nvPr/>
        </p:nvSpPr>
        <p:spPr>
          <a:xfrm>
            <a:off x="774296" y="1048794"/>
            <a:ext cx="10643407" cy="4882773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126B569-29BD-45FA-B041-68D15E4ECCCD}"/>
              </a:ext>
            </a:extLst>
          </p:cNvPr>
          <p:cNvSpPr txBox="1"/>
          <p:nvPr/>
        </p:nvSpPr>
        <p:spPr>
          <a:xfrm>
            <a:off x="1766248" y="1081462"/>
            <a:ext cx="8659501" cy="5942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800" dirty="0">
                <a:solidFill>
                  <a:srgbClr val="C00000"/>
                </a:solidFill>
              </a:rPr>
              <a:t>Finding a target exon from a set of candidate exons.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5D99673-E895-43CD-B1C1-BDA36DC8884E}"/>
              </a:ext>
            </a:extLst>
          </p:cNvPr>
          <p:cNvSpPr txBox="1"/>
          <p:nvPr/>
        </p:nvSpPr>
        <p:spPr>
          <a:xfrm>
            <a:off x="1766248" y="2082313"/>
            <a:ext cx="388859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We can only examine continuous exons at each detection. How to minimize the expected number of detections?</a:t>
            </a:r>
            <a:endParaRPr lang="zh-CN" altLang="en-US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A3A9F8-3712-479E-8A8A-50B13D0842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5893" y="1896395"/>
            <a:ext cx="3888595" cy="180067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06B412C-F588-4E98-AA20-C664C06319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1273" y="4088358"/>
            <a:ext cx="7909450" cy="1530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9365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EDCC2CC-B76B-4022-ACC7-D5068410D5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75351" y="43657"/>
            <a:ext cx="8453660" cy="598488"/>
          </a:xfrm>
        </p:spPr>
        <p:txBody>
          <a:bodyPr/>
          <a:lstStyle/>
          <a:p>
            <a:r>
              <a:rPr lang="en-US" altLang="zh-CN" dirty="0"/>
              <a:t>Battleship Problem</a:t>
            </a:r>
            <a:endParaRPr lang="zh-CN" altLang="en-US" dirty="0"/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8F74F224-48EC-462B-BF6E-875C52DAA32F}"/>
              </a:ext>
            </a:extLst>
          </p:cNvPr>
          <p:cNvSpPr/>
          <p:nvPr/>
        </p:nvSpPr>
        <p:spPr>
          <a:xfrm>
            <a:off x="774296" y="1048794"/>
            <a:ext cx="10643407" cy="4882773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126B569-29BD-45FA-B041-68D15E4ECCCD}"/>
              </a:ext>
            </a:extLst>
          </p:cNvPr>
          <p:cNvSpPr txBox="1"/>
          <p:nvPr/>
        </p:nvSpPr>
        <p:spPr>
          <a:xfrm>
            <a:off x="1766248" y="1081462"/>
            <a:ext cx="8659501" cy="5942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800" dirty="0">
                <a:solidFill>
                  <a:srgbClr val="C00000"/>
                </a:solidFill>
              </a:rPr>
              <a:t>Finding the position of battleships on a board.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5D99673-E895-43CD-B1C1-BDA36DC8884E}"/>
              </a:ext>
            </a:extLst>
          </p:cNvPr>
          <p:cNvSpPr txBox="1"/>
          <p:nvPr/>
        </p:nvSpPr>
        <p:spPr>
          <a:xfrm>
            <a:off x="1766248" y="2082313"/>
            <a:ext cx="411479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We can only “bomb” one grid and get whether we hit the battleship in one turn. How to minimize the expected number of “bombs”?</a:t>
            </a:r>
            <a:endParaRPr lang="zh-CN" alt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CE1DD3-FB23-495C-970F-2147BDD099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0949" y="1708332"/>
            <a:ext cx="4114800" cy="391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2231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EDCC2CC-B76B-4022-ACC7-D5068410D5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75350" y="43657"/>
            <a:ext cx="8790545" cy="598488"/>
          </a:xfrm>
        </p:spPr>
        <p:txBody>
          <a:bodyPr/>
          <a:lstStyle/>
          <a:p>
            <a:r>
              <a:rPr lang="en-US" altLang="zh-CN" dirty="0"/>
              <a:t>Huffman Based </a:t>
            </a:r>
            <a:r>
              <a:rPr lang="en-US" altLang="zh-CN" dirty="0" err="1"/>
              <a:t>Algorithhm</a:t>
            </a:r>
            <a:endParaRPr lang="zh-CN" altLang="en-US" dirty="0"/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8F74F224-48EC-462B-BF6E-875C52DAA32F}"/>
              </a:ext>
            </a:extLst>
          </p:cNvPr>
          <p:cNvSpPr/>
          <p:nvPr/>
        </p:nvSpPr>
        <p:spPr>
          <a:xfrm>
            <a:off x="774296" y="1048794"/>
            <a:ext cx="10643407" cy="4882773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5D99673-E895-43CD-B1C1-BDA36DC8884E}"/>
              </a:ext>
            </a:extLst>
          </p:cNvPr>
          <p:cNvSpPr txBox="1"/>
          <p:nvPr/>
        </p:nvSpPr>
        <p:spPr>
          <a:xfrm>
            <a:off x="1173970" y="1127359"/>
            <a:ext cx="98440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Like Huffman coding, we try to merge the two nodes with minimum sum of probabilities in every iteration, </a:t>
            </a:r>
            <a:r>
              <a:rPr lang="en-US" altLang="zh-CN" sz="2400" dirty="0">
                <a:solidFill>
                  <a:srgbClr val="C00000"/>
                </a:solidFill>
              </a:rPr>
              <a:t>but with some constraints.</a:t>
            </a:r>
            <a:endParaRPr lang="zh-CN" altLang="en-US" sz="2400" dirty="0">
              <a:solidFill>
                <a:srgbClr val="C00000"/>
              </a:solidFill>
            </a:endParaRPr>
          </a:p>
        </p:txBody>
      </p:sp>
      <p:graphicFrame>
        <p:nvGraphicFramePr>
          <p:cNvPr id="15" name="Diagram 14">
            <a:extLst>
              <a:ext uri="{FF2B5EF4-FFF2-40B4-BE49-F238E27FC236}">
                <a16:creationId xmlns:a16="http://schemas.microsoft.com/office/drawing/2014/main" id="{55A610B4-DDE3-4D21-B8B9-4F5BCDC3147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26865899"/>
              </p:ext>
            </p:extLst>
          </p:nvPr>
        </p:nvGraphicFramePr>
        <p:xfrm>
          <a:off x="3788695" y="2048397"/>
          <a:ext cx="4614606" cy="30285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0780499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GuidesStyle_Narrow&quot;,&quot;Name&quot;:&quot;窄&quot;,&quot;HeaderHeight&quot;:10.0,&quot;FooterHeight&quot;:5.0,&quot;SideMargin&quot;:2.5,&quot;TopMargin&quot;:0.0,&quot;BottomMargin&quot;:0.0,&quot;IntervalMargin&quot;:1.0,&quot;SettingType&quot;:&quot;System&quot;}"/>
</p:tagLst>
</file>

<file path=ppt/theme/theme1.xml><?xml version="1.0" encoding="utf-8"?>
<a:theme xmlns:a="http://schemas.openxmlformats.org/drawingml/2006/main" name="Office 主题​​">
  <a:themeElements>
    <a:clrScheme name="SJTU-2019">
      <a:dk1>
        <a:srgbClr val="000000"/>
      </a:dk1>
      <a:lt1>
        <a:srgbClr val="FFFFFF"/>
      </a:lt1>
      <a:dk2>
        <a:srgbClr val="1B1C21"/>
      </a:dk2>
      <a:lt2>
        <a:srgbClr val="DBDBDB"/>
      </a:lt2>
      <a:accent1>
        <a:srgbClr val="C8161E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外宣普适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4853</TotalTime>
  <Words>626</Words>
  <Application>Microsoft Office PowerPoint</Application>
  <PresentationFormat>宽屏</PresentationFormat>
  <Paragraphs>86</Paragraphs>
  <Slides>20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20</vt:i4>
      </vt:variant>
    </vt:vector>
  </HeadingPairs>
  <TitlesOfParts>
    <vt:vector size="29" baseType="lpstr">
      <vt:lpstr>等线</vt:lpstr>
      <vt:lpstr>微软雅黑</vt:lpstr>
      <vt:lpstr>Arial</vt:lpstr>
      <vt:lpstr>Calibri</vt:lpstr>
      <vt:lpstr>Century Gothic</vt:lpstr>
      <vt:lpstr>Segoe UI</vt:lpstr>
      <vt:lpstr>Segoe UI Light</vt:lpstr>
      <vt:lpstr>Office 主题​​</vt:lpstr>
      <vt:lpstr>1_OfficePLUS</vt:lpstr>
      <vt:lpstr>Constrained Optimal Querying: Huffman Coding and Beyond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一 李</dc:creator>
  <cp:lastModifiedBy>jc</cp:lastModifiedBy>
  <cp:revision>189</cp:revision>
  <dcterms:created xsi:type="dcterms:W3CDTF">2019-01-23T14:14:04Z</dcterms:created>
  <dcterms:modified xsi:type="dcterms:W3CDTF">2022-05-06T04:10:39Z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Nuaxnuy@DESKTOP-GLORKB7</vt:lpwstr>
  </property>
  <property fmtid="{D5CDD505-2E9C-101B-9397-08002B2CF9AE}" pid="5" name="MSIP_Label_f42aa342-8706-4288-bd11-ebb85995028c_SetDate">
    <vt:lpwstr>2019-04-13T04:31:50.2944312Z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7b149082-93e1-4519-a220-b561cf239821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